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9" r:id="rId7"/>
    <p:sldId id="277" r:id="rId8"/>
    <p:sldId id="270" r:id="rId9"/>
    <p:sldId id="268" r:id="rId10"/>
    <p:sldId id="261" r:id="rId11"/>
    <p:sldId id="282" r:id="rId12"/>
    <p:sldId id="285" r:id="rId13"/>
    <p:sldId id="290" r:id="rId14"/>
    <p:sldId id="293" r:id="rId15"/>
    <p:sldId id="271" r:id="rId16"/>
    <p:sldId id="302" r:id="rId17"/>
    <p:sldId id="303" r:id="rId18"/>
    <p:sldId id="308" r:id="rId19"/>
    <p:sldId id="310" r:id="rId20"/>
    <p:sldId id="272" r:id="rId21"/>
    <p:sldId id="300" r:id="rId22"/>
    <p:sldId id="273" r:id="rId23"/>
    <p:sldId id="274" r:id="rId24"/>
    <p:sldId id="275" r:id="rId25"/>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46" d="100"/>
          <a:sy n="46" d="100"/>
        </p:scale>
        <p:origin x="780"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E28DDF-006D-4C18-A0D1-DB16AF87A15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L"/>
        </a:p>
      </dgm:t>
    </dgm:pt>
    <dgm:pt modelId="{5D5D475D-03E1-45FD-BEDB-B0243C24C641}">
      <dgm:prSet/>
      <dgm:spPr/>
      <dgm:t>
        <a:bodyPr/>
        <a:lstStyle/>
        <a:p>
          <a:pPr rtl="0"/>
          <a:r>
            <a:rPr lang="es-ES" b="1" u="sng" dirty="0"/>
            <a:t>ID: QS1</a:t>
          </a:r>
          <a:endParaRPr lang="es-CL" dirty="0"/>
        </a:p>
      </dgm:t>
    </dgm:pt>
    <dgm:pt modelId="{06F26AFE-DF8D-4058-A27F-B495538EAD24}" type="parTrans" cxnId="{C9283593-BB97-4470-82EF-C58D1D6219C3}">
      <dgm:prSet/>
      <dgm:spPr/>
      <dgm:t>
        <a:bodyPr/>
        <a:lstStyle/>
        <a:p>
          <a:endParaRPr lang="es-CL"/>
        </a:p>
      </dgm:t>
    </dgm:pt>
    <dgm:pt modelId="{D31307A6-371E-4BE9-9BAE-E38834D3E7C4}" type="sibTrans" cxnId="{C9283593-BB97-4470-82EF-C58D1D6219C3}">
      <dgm:prSet/>
      <dgm:spPr/>
      <dgm:t>
        <a:bodyPr/>
        <a:lstStyle/>
        <a:p>
          <a:endParaRPr lang="es-CL"/>
        </a:p>
      </dgm:t>
    </dgm:pt>
    <dgm:pt modelId="{56D80629-748F-4DAF-9436-E1BF39F20746}">
      <dgm:prSet/>
      <dgm:spPr/>
      <dgm:t>
        <a:bodyPr/>
        <a:lstStyle/>
        <a:p>
          <a:pPr rtl="0"/>
          <a:r>
            <a:rPr lang="es-ES" b="1" dirty="0"/>
            <a:t>Nombre: </a:t>
          </a:r>
          <a:r>
            <a:rPr lang="es-ES" dirty="0"/>
            <a:t>Desempeño: Tiempo de respuesta en la generación de reportes PDF.</a:t>
          </a:r>
          <a:endParaRPr lang="es-CL" dirty="0"/>
        </a:p>
      </dgm:t>
    </dgm:pt>
    <dgm:pt modelId="{EF97961E-7BA0-4CD7-B9ED-8BFF2CCBD1EF}" type="parTrans" cxnId="{F45109BE-E690-45F9-8FE5-3A60F52B57E8}">
      <dgm:prSet/>
      <dgm:spPr/>
      <dgm:t>
        <a:bodyPr/>
        <a:lstStyle/>
        <a:p>
          <a:endParaRPr lang="es-CL"/>
        </a:p>
      </dgm:t>
    </dgm:pt>
    <dgm:pt modelId="{29F5ACB5-8C11-43CA-82B3-53098FE352D3}" type="sibTrans" cxnId="{F45109BE-E690-45F9-8FE5-3A60F52B57E8}">
      <dgm:prSet/>
      <dgm:spPr/>
      <dgm:t>
        <a:bodyPr/>
        <a:lstStyle/>
        <a:p>
          <a:endParaRPr lang="es-CL"/>
        </a:p>
      </dgm:t>
    </dgm:pt>
    <dgm:pt modelId="{DE19F69F-5C85-47FA-8C34-59E323EFD37B}">
      <dgm:prSet/>
      <dgm:spPr/>
      <dgm:t>
        <a:bodyPr/>
        <a:lstStyle/>
        <a:p>
          <a:pPr rtl="0"/>
          <a:r>
            <a:rPr lang="es-ES" b="1"/>
            <a:t>Sinopsis</a:t>
          </a:r>
          <a:r>
            <a:rPr lang="es-ES"/>
            <a:t>: Tiempos de respuesta en la generación de reportes PDF que no afecten el actual proceso.</a:t>
          </a:r>
          <a:endParaRPr lang="es-CL"/>
        </a:p>
      </dgm:t>
    </dgm:pt>
    <dgm:pt modelId="{67AA7FD3-F750-4506-AFAA-ECF5AE2AC050}" type="parTrans" cxnId="{D01BAFC5-8ED6-4FCD-BCFF-30E07BAE675B}">
      <dgm:prSet/>
      <dgm:spPr/>
      <dgm:t>
        <a:bodyPr/>
        <a:lstStyle/>
        <a:p>
          <a:endParaRPr lang="es-CL"/>
        </a:p>
      </dgm:t>
    </dgm:pt>
    <dgm:pt modelId="{5BC1A83F-B015-4D2D-A7BA-7CEAC52CA878}" type="sibTrans" cxnId="{D01BAFC5-8ED6-4FCD-BCFF-30E07BAE675B}">
      <dgm:prSet/>
      <dgm:spPr/>
      <dgm:t>
        <a:bodyPr/>
        <a:lstStyle/>
        <a:p>
          <a:endParaRPr lang="es-CL"/>
        </a:p>
      </dgm:t>
    </dgm:pt>
    <dgm:pt modelId="{2BE0FE88-79B2-4E6B-86C9-600DA5370A85}">
      <dgm:prSet/>
      <dgm:spPr/>
      <dgm:t>
        <a:bodyPr/>
        <a:lstStyle/>
        <a:p>
          <a:pPr rtl="0"/>
          <a:r>
            <a:rPr lang="es-ES" b="1" dirty="0"/>
            <a:t>Entorno</a:t>
          </a:r>
          <a:r>
            <a:rPr lang="es-ES" dirty="0"/>
            <a:t>: Proceso normal de operación del sistema.</a:t>
          </a:r>
          <a:endParaRPr lang="es-CL" dirty="0"/>
        </a:p>
      </dgm:t>
    </dgm:pt>
    <dgm:pt modelId="{5141A21F-AFD3-4F82-AFAD-88A18A0CC8DA}" type="parTrans" cxnId="{94827A20-F6FD-444B-9A41-49855478C783}">
      <dgm:prSet/>
      <dgm:spPr/>
      <dgm:t>
        <a:bodyPr/>
        <a:lstStyle/>
        <a:p>
          <a:endParaRPr lang="es-CL"/>
        </a:p>
      </dgm:t>
    </dgm:pt>
    <dgm:pt modelId="{3CE9AE38-5472-4B39-B302-4ADE3A3FB0BE}" type="sibTrans" cxnId="{94827A20-F6FD-444B-9A41-49855478C783}">
      <dgm:prSet/>
      <dgm:spPr/>
      <dgm:t>
        <a:bodyPr/>
        <a:lstStyle/>
        <a:p>
          <a:endParaRPr lang="es-CL"/>
        </a:p>
      </dgm:t>
    </dgm:pt>
    <dgm:pt modelId="{B4C4D752-7DD5-4BCD-82EC-3180C0549856}">
      <dgm:prSet/>
      <dgm:spPr/>
      <dgm:t>
        <a:bodyPr/>
        <a:lstStyle/>
        <a:p>
          <a:pPr rtl="0"/>
          <a:r>
            <a:rPr lang="es-ES" b="1"/>
            <a:t>Cambio en el entorno</a:t>
          </a:r>
          <a:r>
            <a:rPr lang="es-ES"/>
            <a:t>: ejecución de proceso de carga PDF.</a:t>
          </a:r>
          <a:endParaRPr lang="es-CL"/>
        </a:p>
      </dgm:t>
    </dgm:pt>
    <dgm:pt modelId="{AC4B7D49-6D52-4D51-8C06-A758758038E0}" type="parTrans" cxnId="{7722F03E-F294-4633-935C-00860CCEB67E}">
      <dgm:prSet/>
      <dgm:spPr/>
      <dgm:t>
        <a:bodyPr/>
        <a:lstStyle/>
        <a:p>
          <a:endParaRPr lang="es-CL"/>
        </a:p>
      </dgm:t>
    </dgm:pt>
    <dgm:pt modelId="{79F118DE-3AF7-457A-86D6-22A3D8B6B734}" type="sibTrans" cxnId="{7722F03E-F294-4633-935C-00860CCEB67E}">
      <dgm:prSet/>
      <dgm:spPr/>
      <dgm:t>
        <a:bodyPr/>
        <a:lstStyle/>
        <a:p>
          <a:endParaRPr lang="es-CL"/>
        </a:p>
      </dgm:t>
    </dgm:pt>
    <dgm:pt modelId="{C238B482-47D6-4AF7-860D-D8A6ED9DDEBE}">
      <dgm:prSet/>
      <dgm:spPr/>
      <dgm:t>
        <a:bodyPr/>
        <a:lstStyle/>
        <a:p>
          <a:pPr rtl="0"/>
          <a:r>
            <a:rPr lang="es-ES" b="1"/>
            <a:t>Comportamiento esperado</a:t>
          </a:r>
          <a:r>
            <a:rPr lang="es-ES"/>
            <a:t>: El proceso genera los archivos PDF en un tiempo óptimo. </a:t>
          </a:r>
          <a:endParaRPr lang="es-CL"/>
        </a:p>
      </dgm:t>
    </dgm:pt>
    <dgm:pt modelId="{99634AD4-9CBF-4C98-AC41-B91619E991C0}" type="parTrans" cxnId="{B3C86CD0-0E68-4685-80BD-A059F06849D5}">
      <dgm:prSet/>
      <dgm:spPr/>
      <dgm:t>
        <a:bodyPr/>
        <a:lstStyle/>
        <a:p>
          <a:endParaRPr lang="es-CL"/>
        </a:p>
      </dgm:t>
    </dgm:pt>
    <dgm:pt modelId="{9530DF88-C3D9-4337-8B1B-80E8CEA727FB}" type="sibTrans" cxnId="{B3C86CD0-0E68-4685-80BD-A059F06849D5}">
      <dgm:prSet/>
      <dgm:spPr/>
      <dgm:t>
        <a:bodyPr/>
        <a:lstStyle/>
        <a:p>
          <a:endParaRPr lang="es-CL"/>
        </a:p>
      </dgm:t>
    </dgm:pt>
    <dgm:pt modelId="{48BE5656-7048-41D9-B95D-CBC3EAB22490}">
      <dgm:prSet/>
      <dgm:spPr/>
      <dgm:t>
        <a:bodyPr/>
        <a:lstStyle/>
        <a:p>
          <a:pPr rtl="0"/>
          <a:r>
            <a:rPr lang="es-ES" b="1"/>
            <a:t>Medida</a:t>
          </a:r>
          <a:r>
            <a:rPr lang="es-ES"/>
            <a:t>: debe demorar menos de 5 segundos por generación de reporte</a:t>
          </a:r>
          <a:endParaRPr lang="es-CL"/>
        </a:p>
      </dgm:t>
    </dgm:pt>
    <dgm:pt modelId="{DC29EDB4-A4D5-45F2-A4F4-8AD7CE1BD094}" type="parTrans" cxnId="{F7791BF5-7B02-4A10-B10C-9D211A22FBD5}">
      <dgm:prSet/>
      <dgm:spPr/>
      <dgm:t>
        <a:bodyPr/>
        <a:lstStyle/>
        <a:p>
          <a:endParaRPr lang="es-CL"/>
        </a:p>
      </dgm:t>
    </dgm:pt>
    <dgm:pt modelId="{EE047B14-68FF-47C4-B1B3-1DF45E546DB1}" type="sibTrans" cxnId="{F7791BF5-7B02-4A10-B10C-9D211A22FBD5}">
      <dgm:prSet/>
      <dgm:spPr/>
      <dgm:t>
        <a:bodyPr/>
        <a:lstStyle/>
        <a:p>
          <a:endParaRPr lang="es-CL"/>
        </a:p>
      </dgm:t>
    </dgm:pt>
    <dgm:pt modelId="{C452070B-766F-4D22-BA24-B9AFF92E6DE9}">
      <dgm:prSet/>
      <dgm:spPr/>
      <dgm:t>
        <a:bodyPr/>
        <a:lstStyle/>
        <a:p>
          <a:pPr rtl="0"/>
          <a:r>
            <a:rPr lang="es-ES" b="1"/>
            <a:t>Prioridad Arquitectónica</a:t>
          </a:r>
          <a:r>
            <a:rPr lang="es-ES"/>
            <a:t>: Alta</a:t>
          </a:r>
          <a:endParaRPr lang="es-CL"/>
        </a:p>
      </dgm:t>
    </dgm:pt>
    <dgm:pt modelId="{D0617941-D4DC-40DC-B617-48A4F260D8DB}" type="parTrans" cxnId="{D2655D67-3C41-47F3-A8C1-33120034CFCD}">
      <dgm:prSet/>
      <dgm:spPr/>
      <dgm:t>
        <a:bodyPr/>
        <a:lstStyle/>
        <a:p>
          <a:endParaRPr lang="es-CL"/>
        </a:p>
      </dgm:t>
    </dgm:pt>
    <dgm:pt modelId="{F1CF35B7-2693-4641-841E-9E28D88BFA7C}" type="sibTrans" cxnId="{D2655D67-3C41-47F3-A8C1-33120034CFCD}">
      <dgm:prSet/>
      <dgm:spPr/>
      <dgm:t>
        <a:bodyPr/>
        <a:lstStyle/>
        <a:p>
          <a:endParaRPr lang="es-CL"/>
        </a:p>
      </dgm:t>
    </dgm:pt>
    <dgm:pt modelId="{3998B721-1B3A-47B5-B15E-FE27B32B77C9}">
      <dgm:prSet/>
      <dgm:spPr/>
      <dgm:t>
        <a:bodyPr/>
        <a:lstStyle/>
        <a:p>
          <a:pPr rtl="0"/>
          <a:r>
            <a:rPr lang="es-ES" b="1"/>
            <a:t>Aplicación</a:t>
          </a:r>
          <a:r>
            <a:rPr lang="es-ES"/>
            <a:t>: Global</a:t>
          </a:r>
          <a:endParaRPr lang="es-CL"/>
        </a:p>
      </dgm:t>
    </dgm:pt>
    <dgm:pt modelId="{C761E8BA-8A38-4870-97E1-08F53E990323}" type="parTrans" cxnId="{C26599B9-A274-403A-B0C1-6F8390BAE569}">
      <dgm:prSet/>
      <dgm:spPr/>
      <dgm:t>
        <a:bodyPr/>
        <a:lstStyle/>
        <a:p>
          <a:endParaRPr lang="es-CL"/>
        </a:p>
      </dgm:t>
    </dgm:pt>
    <dgm:pt modelId="{35296F7B-8359-4872-95D7-E7DE088D4460}" type="sibTrans" cxnId="{C26599B9-A274-403A-B0C1-6F8390BAE569}">
      <dgm:prSet/>
      <dgm:spPr/>
      <dgm:t>
        <a:bodyPr/>
        <a:lstStyle/>
        <a:p>
          <a:endParaRPr lang="es-CL"/>
        </a:p>
      </dgm:t>
    </dgm:pt>
    <dgm:pt modelId="{E4813E42-1A42-497E-BECA-9147C3726E7D}" type="pres">
      <dgm:prSet presAssocID="{2AE28DDF-006D-4C18-A0D1-DB16AF87A15E}" presName="linear" presStyleCnt="0">
        <dgm:presLayoutVars>
          <dgm:animLvl val="lvl"/>
          <dgm:resizeHandles val="exact"/>
        </dgm:presLayoutVars>
      </dgm:prSet>
      <dgm:spPr/>
    </dgm:pt>
    <dgm:pt modelId="{4E709C36-0DFC-4DC6-921A-87BB422C22B6}" type="pres">
      <dgm:prSet presAssocID="{5D5D475D-03E1-45FD-BEDB-B0243C24C641}" presName="parentText" presStyleLbl="node1" presStyleIdx="0" presStyleCnt="9">
        <dgm:presLayoutVars>
          <dgm:chMax val="0"/>
          <dgm:bulletEnabled val="1"/>
        </dgm:presLayoutVars>
      </dgm:prSet>
      <dgm:spPr/>
    </dgm:pt>
    <dgm:pt modelId="{E151BCEC-B9F1-484C-BD88-7400438DBE41}" type="pres">
      <dgm:prSet presAssocID="{D31307A6-371E-4BE9-9BAE-E38834D3E7C4}" presName="spacer" presStyleCnt="0"/>
      <dgm:spPr/>
    </dgm:pt>
    <dgm:pt modelId="{448BA4BA-0C11-478E-8E4C-2A6FBA2D8061}" type="pres">
      <dgm:prSet presAssocID="{56D80629-748F-4DAF-9436-E1BF39F20746}" presName="parentText" presStyleLbl="node1" presStyleIdx="1" presStyleCnt="9">
        <dgm:presLayoutVars>
          <dgm:chMax val="0"/>
          <dgm:bulletEnabled val="1"/>
        </dgm:presLayoutVars>
      </dgm:prSet>
      <dgm:spPr/>
    </dgm:pt>
    <dgm:pt modelId="{28FA178D-1BB5-4CC3-9145-27329464FB44}" type="pres">
      <dgm:prSet presAssocID="{29F5ACB5-8C11-43CA-82B3-53098FE352D3}" presName="spacer" presStyleCnt="0"/>
      <dgm:spPr/>
    </dgm:pt>
    <dgm:pt modelId="{BBDE5EFB-657E-4DE2-9570-944A4241E6C5}" type="pres">
      <dgm:prSet presAssocID="{DE19F69F-5C85-47FA-8C34-59E323EFD37B}" presName="parentText" presStyleLbl="node1" presStyleIdx="2" presStyleCnt="9">
        <dgm:presLayoutVars>
          <dgm:chMax val="0"/>
          <dgm:bulletEnabled val="1"/>
        </dgm:presLayoutVars>
      </dgm:prSet>
      <dgm:spPr/>
    </dgm:pt>
    <dgm:pt modelId="{603876A9-1854-4F59-A08B-AB1A2FC58872}" type="pres">
      <dgm:prSet presAssocID="{5BC1A83F-B015-4D2D-A7BA-7CEAC52CA878}" presName="spacer" presStyleCnt="0"/>
      <dgm:spPr/>
    </dgm:pt>
    <dgm:pt modelId="{4CA7D61C-69F7-4F1F-B878-FC03B0BD7CC0}" type="pres">
      <dgm:prSet presAssocID="{2BE0FE88-79B2-4E6B-86C9-600DA5370A85}" presName="parentText" presStyleLbl="node1" presStyleIdx="3" presStyleCnt="9">
        <dgm:presLayoutVars>
          <dgm:chMax val="0"/>
          <dgm:bulletEnabled val="1"/>
        </dgm:presLayoutVars>
      </dgm:prSet>
      <dgm:spPr/>
    </dgm:pt>
    <dgm:pt modelId="{F6F7F9CE-086F-4A97-A609-D93932F70384}" type="pres">
      <dgm:prSet presAssocID="{3CE9AE38-5472-4B39-B302-4ADE3A3FB0BE}" presName="spacer" presStyleCnt="0"/>
      <dgm:spPr/>
    </dgm:pt>
    <dgm:pt modelId="{73B09C8A-B0B7-43A6-9007-771B20968706}" type="pres">
      <dgm:prSet presAssocID="{B4C4D752-7DD5-4BCD-82EC-3180C0549856}" presName="parentText" presStyleLbl="node1" presStyleIdx="4" presStyleCnt="9">
        <dgm:presLayoutVars>
          <dgm:chMax val="0"/>
          <dgm:bulletEnabled val="1"/>
        </dgm:presLayoutVars>
      </dgm:prSet>
      <dgm:spPr/>
    </dgm:pt>
    <dgm:pt modelId="{0F65ECD1-A221-48C7-AC28-39BC09C940E5}" type="pres">
      <dgm:prSet presAssocID="{79F118DE-3AF7-457A-86D6-22A3D8B6B734}" presName="spacer" presStyleCnt="0"/>
      <dgm:spPr/>
    </dgm:pt>
    <dgm:pt modelId="{8FCA3D95-872F-457E-BBDA-150DE0878392}" type="pres">
      <dgm:prSet presAssocID="{C238B482-47D6-4AF7-860D-D8A6ED9DDEBE}" presName="parentText" presStyleLbl="node1" presStyleIdx="5" presStyleCnt="9">
        <dgm:presLayoutVars>
          <dgm:chMax val="0"/>
          <dgm:bulletEnabled val="1"/>
        </dgm:presLayoutVars>
      </dgm:prSet>
      <dgm:spPr/>
    </dgm:pt>
    <dgm:pt modelId="{073D4588-EE10-4E8B-9DB6-0A33C1EC5A9E}" type="pres">
      <dgm:prSet presAssocID="{9530DF88-C3D9-4337-8B1B-80E8CEA727FB}" presName="spacer" presStyleCnt="0"/>
      <dgm:spPr/>
    </dgm:pt>
    <dgm:pt modelId="{533B9E68-E0BA-4692-972D-1B2585B5E450}" type="pres">
      <dgm:prSet presAssocID="{48BE5656-7048-41D9-B95D-CBC3EAB22490}" presName="parentText" presStyleLbl="node1" presStyleIdx="6" presStyleCnt="9">
        <dgm:presLayoutVars>
          <dgm:chMax val="0"/>
          <dgm:bulletEnabled val="1"/>
        </dgm:presLayoutVars>
      </dgm:prSet>
      <dgm:spPr/>
    </dgm:pt>
    <dgm:pt modelId="{0D713296-E120-49D5-ADD0-F572D3C03A7F}" type="pres">
      <dgm:prSet presAssocID="{EE047B14-68FF-47C4-B1B3-1DF45E546DB1}" presName="spacer" presStyleCnt="0"/>
      <dgm:spPr/>
    </dgm:pt>
    <dgm:pt modelId="{AEB2FD57-1E31-423D-84B5-069AED026336}" type="pres">
      <dgm:prSet presAssocID="{C452070B-766F-4D22-BA24-B9AFF92E6DE9}" presName="parentText" presStyleLbl="node1" presStyleIdx="7" presStyleCnt="9">
        <dgm:presLayoutVars>
          <dgm:chMax val="0"/>
          <dgm:bulletEnabled val="1"/>
        </dgm:presLayoutVars>
      </dgm:prSet>
      <dgm:spPr/>
    </dgm:pt>
    <dgm:pt modelId="{E48AAE41-2727-4F63-B904-B4B575BAFF71}" type="pres">
      <dgm:prSet presAssocID="{F1CF35B7-2693-4641-841E-9E28D88BFA7C}" presName="spacer" presStyleCnt="0"/>
      <dgm:spPr/>
    </dgm:pt>
    <dgm:pt modelId="{01461301-7D4B-4185-ADBB-ED01FE516BFB}" type="pres">
      <dgm:prSet presAssocID="{3998B721-1B3A-47B5-B15E-FE27B32B77C9}" presName="parentText" presStyleLbl="node1" presStyleIdx="8" presStyleCnt="9">
        <dgm:presLayoutVars>
          <dgm:chMax val="0"/>
          <dgm:bulletEnabled val="1"/>
        </dgm:presLayoutVars>
      </dgm:prSet>
      <dgm:spPr/>
    </dgm:pt>
  </dgm:ptLst>
  <dgm:cxnLst>
    <dgm:cxn modelId="{54312A12-26B8-4BFD-AD42-CA0B4AADCE2C}" type="presOf" srcId="{C238B482-47D6-4AF7-860D-D8A6ED9DDEBE}" destId="{8FCA3D95-872F-457E-BBDA-150DE0878392}" srcOrd="0" destOrd="0" presId="urn:microsoft.com/office/officeart/2005/8/layout/vList2"/>
    <dgm:cxn modelId="{252C3217-37F5-4B19-9FBF-386A59A5D170}" type="presOf" srcId="{DE19F69F-5C85-47FA-8C34-59E323EFD37B}" destId="{BBDE5EFB-657E-4DE2-9570-944A4241E6C5}" srcOrd="0" destOrd="0" presId="urn:microsoft.com/office/officeart/2005/8/layout/vList2"/>
    <dgm:cxn modelId="{94827A20-F6FD-444B-9A41-49855478C783}" srcId="{2AE28DDF-006D-4C18-A0D1-DB16AF87A15E}" destId="{2BE0FE88-79B2-4E6B-86C9-600DA5370A85}" srcOrd="3" destOrd="0" parTransId="{5141A21F-AFD3-4F82-AFAD-88A18A0CC8DA}" sibTransId="{3CE9AE38-5472-4B39-B302-4ADE3A3FB0BE}"/>
    <dgm:cxn modelId="{7722F03E-F294-4633-935C-00860CCEB67E}" srcId="{2AE28DDF-006D-4C18-A0D1-DB16AF87A15E}" destId="{B4C4D752-7DD5-4BCD-82EC-3180C0549856}" srcOrd="4" destOrd="0" parTransId="{AC4B7D49-6D52-4D51-8C06-A758758038E0}" sibTransId="{79F118DE-3AF7-457A-86D6-22A3D8B6B734}"/>
    <dgm:cxn modelId="{D2655D67-3C41-47F3-A8C1-33120034CFCD}" srcId="{2AE28DDF-006D-4C18-A0D1-DB16AF87A15E}" destId="{C452070B-766F-4D22-BA24-B9AFF92E6DE9}" srcOrd="7" destOrd="0" parTransId="{D0617941-D4DC-40DC-B617-48A4F260D8DB}" sibTransId="{F1CF35B7-2693-4641-841E-9E28D88BFA7C}"/>
    <dgm:cxn modelId="{85982653-802F-4BE3-94EF-2893771B2EAB}" type="presOf" srcId="{5D5D475D-03E1-45FD-BEDB-B0243C24C641}" destId="{4E709C36-0DFC-4DC6-921A-87BB422C22B6}" srcOrd="0" destOrd="0" presId="urn:microsoft.com/office/officeart/2005/8/layout/vList2"/>
    <dgm:cxn modelId="{E6AFFD90-5C25-4E2C-A124-23B3FA02ECE3}" type="presOf" srcId="{3998B721-1B3A-47B5-B15E-FE27B32B77C9}" destId="{01461301-7D4B-4185-ADBB-ED01FE516BFB}" srcOrd="0" destOrd="0" presId="urn:microsoft.com/office/officeart/2005/8/layout/vList2"/>
    <dgm:cxn modelId="{C9283593-BB97-4470-82EF-C58D1D6219C3}" srcId="{2AE28DDF-006D-4C18-A0D1-DB16AF87A15E}" destId="{5D5D475D-03E1-45FD-BEDB-B0243C24C641}" srcOrd="0" destOrd="0" parTransId="{06F26AFE-DF8D-4058-A27F-B495538EAD24}" sibTransId="{D31307A6-371E-4BE9-9BAE-E38834D3E7C4}"/>
    <dgm:cxn modelId="{074E1B9E-C5C2-4C6C-B294-AEF383AB1594}" type="presOf" srcId="{2BE0FE88-79B2-4E6B-86C9-600DA5370A85}" destId="{4CA7D61C-69F7-4F1F-B878-FC03B0BD7CC0}" srcOrd="0" destOrd="0" presId="urn:microsoft.com/office/officeart/2005/8/layout/vList2"/>
    <dgm:cxn modelId="{C26599B9-A274-403A-B0C1-6F8390BAE569}" srcId="{2AE28DDF-006D-4C18-A0D1-DB16AF87A15E}" destId="{3998B721-1B3A-47B5-B15E-FE27B32B77C9}" srcOrd="8" destOrd="0" parTransId="{C761E8BA-8A38-4870-97E1-08F53E990323}" sibTransId="{35296F7B-8359-4872-95D7-E7DE088D4460}"/>
    <dgm:cxn modelId="{F45109BE-E690-45F9-8FE5-3A60F52B57E8}" srcId="{2AE28DDF-006D-4C18-A0D1-DB16AF87A15E}" destId="{56D80629-748F-4DAF-9436-E1BF39F20746}" srcOrd="1" destOrd="0" parTransId="{EF97961E-7BA0-4CD7-B9ED-8BFF2CCBD1EF}" sibTransId="{29F5ACB5-8C11-43CA-82B3-53098FE352D3}"/>
    <dgm:cxn modelId="{D01BAFC5-8ED6-4FCD-BCFF-30E07BAE675B}" srcId="{2AE28DDF-006D-4C18-A0D1-DB16AF87A15E}" destId="{DE19F69F-5C85-47FA-8C34-59E323EFD37B}" srcOrd="2" destOrd="0" parTransId="{67AA7FD3-F750-4506-AFAA-ECF5AE2AC050}" sibTransId="{5BC1A83F-B015-4D2D-A7BA-7CEAC52CA878}"/>
    <dgm:cxn modelId="{75A0B2C5-F254-4202-8CDD-315E5380B326}" type="presOf" srcId="{56D80629-748F-4DAF-9436-E1BF39F20746}" destId="{448BA4BA-0C11-478E-8E4C-2A6FBA2D8061}" srcOrd="0" destOrd="0" presId="urn:microsoft.com/office/officeart/2005/8/layout/vList2"/>
    <dgm:cxn modelId="{F11442C7-2EAF-4120-BED9-2131D151E8C3}" type="presOf" srcId="{2AE28DDF-006D-4C18-A0D1-DB16AF87A15E}" destId="{E4813E42-1A42-497E-BECA-9147C3726E7D}" srcOrd="0" destOrd="0" presId="urn:microsoft.com/office/officeart/2005/8/layout/vList2"/>
    <dgm:cxn modelId="{03B19ECA-6765-4D40-91C1-1FD37E0A5A14}" type="presOf" srcId="{B4C4D752-7DD5-4BCD-82EC-3180C0549856}" destId="{73B09C8A-B0B7-43A6-9007-771B20968706}" srcOrd="0" destOrd="0" presId="urn:microsoft.com/office/officeart/2005/8/layout/vList2"/>
    <dgm:cxn modelId="{ABF69CCE-30ED-4BC4-A770-57C3D9A625CC}" type="presOf" srcId="{C452070B-766F-4D22-BA24-B9AFF92E6DE9}" destId="{AEB2FD57-1E31-423D-84B5-069AED026336}" srcOrd="0" destOrd="0" presId="urn:microsoft.com/office/officeart/2005/8/layout/vList2"/>
    <dgm:cxn modelId="{B3C86CD0-0E68-4685-80BD-A059F06849D5}" srcId="{2AE28DDF-006D-4C18-A0D1-DB16AF87A15E}" destId="{C238B482-47D6-4AF7-860D-D8A6ED9DDEBE}" srcOrd="5" destOrd="0" parTransId="{99634AD4-9CBF-4C98-AC41-B91619E991C0}" sibTransId="{9530DF88-C3D9-4337-8B1B-80E8CEA727FB}"/>
    <dgm:cxn modelId="{2B8CA7E1-9409-41AE-81EB-540DFAF72100}" type="presOf" srcId="{48BE5656-7048-41D9-B95D-CBC3EAB22490}" destId="{533B9E68-E0BA-4692-972D-1B2585B5E450}" srcOrd="0" destOrd="0" presId="urn:microsoft.com/office/officeart/2005/8/layout/vList2"/>
    <dgm:cxn modelId="{F7791BF5-7B02-4A10-B10C-9D211A22FBD5}" srcId="{2AE28DDF-006D-4C18-A0D1-DB16AF87A15E}" destId="{48BE5656-7048-41D9-B95D-CBC3EAB22490}" srcOrd="6" destOrd="0" parTransId="{DC29EDB4-A4D5-45F2-A4F4-8AD7CE1BD094}" sibTransId="{EE047B14-68FF-47C4-B1B3-1DF45E546DB1}"/>
    <dgm:cxn modelId="{5B430AD2-93AF-41DB-A27A-A1C9DE5F7369}" type="presParOf" srcId="{E4813E42-1A42-497E-BECA-9147C3726E7D}" destId="{4E709C36-0DFC-4DC6-921A-87BB422C22B6}" srcOrd="0" destOrd="0" presId="urn:microsoft.com/office/officeart/2005/8/layout/vList2"/>
    <dgm:cxn modelId="{734F7D95-8C49-4977-9EEB-F4859E388BB0}" type="presParOf" srcId="{E4813E42-1A42-497E-BECA-9147C3726E7D}" destId="{E151BCEC-B9F1-484C-BD88-7400438DBE41}" srcOrd="1" destOrd="0" presId="urn:microsoft.com/office/officeart/2005/8/layout/vList2"/>
    <dgm:cxn modelId="{40A74AD4-BCB2-4C52-A29A-0E5599EDFEAD}" type="presParOf" srcId="{E4813E42-1A42-497E-BECA-9147C3726E7D}" destId="{448BA4BA-0C11-478E-8E4C-2A6FBA2D8061}" srcOrd="2" destOrd="0" presId="urn:microsoft.com/office/officeart/2005/8/layout/vList2"/>
    <dgm:cxn modelId="{5EA5D667-A893-4624-A4FF-584E94ABF0DA}" type="presParOf" srcId="{E4813E42-1A42-497E-BECA-9147C3726E7D}" destId="{28FA178D-1BB5-4CC3-9145-27329464FB44}" srcOrd="3" destOrd="0" presId="urn:microsoft.com/office/officeart/2005/8/layout/vList2"/>
    <dgm:cxn modelId="{4E23A63F-9889-4F9C-89A1-26CEE73A61A3}" type="presParOf" srcId="{E4813E42-1A42-497E-BECA-9147C3726E7D}" destId="{BBDE5EFB-657E-4DE2-9570-944A4241E6C5}" srcOrd="4" destOrd="0" presId="urn:microsoft.com/office/officeart/2005/8/layout/vList2"/>
    <dgm:cxn modelId="{4FE3A03E-7DB0-4D4E-B4B9-18FBB7FB01D3}" type="presParOf" srcId="{E4813E42-1A42-497E-BECA-9147C3726E7D}" destId="{603876A9-1854-4F59-A08B-AB1A2FC58872}" srcOrd="5" destOrd="0" presId="urn:microsoft.com/office/officeart/2005/8/layout/vList2"/>
    <dgm:cxn modelId="{BA2B2E23-CBBF-4088-AF52-4A14DF4815F9}" type="presParOf" srcId="{E4813E42-1A42-497E-BECA-9147C3726E7D}" destId="{4CA7D61C-69F7-4F1F-B878-FC03B0BD7CC0}" srcOrd="6" destOrd="0" presId="urn:microsoft.com/office/officeart/2005/8/layout/vList2"/>
    <dgm:cxn modelId="{8A56B84B-EC90-4137-A949-EEBCC23B7944}" type="presParOf" srcId="{E4813E42-1A42-497E-BECA-9147C3726E7D}" destId="{F6F7F9CE-086F-4A97-A609-D93932F70384}" srcOrd="7" destOrd="0" presId="urn:microsoft.com/office/officeart/2005/8/layout/vList2"/>
    <dgm:cxn modelId="{2D3A047F-73DF-4C08-AA4E-BD7EC17A12BA}" type="presParOf" srcId="{E4813E42-1A42-497E-BECA-9147C3726E7D}" destId="{73B09C8A-B0B7-43A6-9007-771B20968706}" srcOrd="8" destOrd="0" presId="urn:microsoft.com/office/officeart/2005/8/layout/vList2"/>
    <dgm:cxn modelId="{1E7F6C38-6384-4755-ACF2-34C7A721CCC2}" type="presParOf" srcId="{E4813E42-1A42-497E-BECA-9147C3726E7D}" destId="{0F65ECD1-A221-48C7-AC28-39BC09C940E5}" srcOrd="9" destOrd="0" presId="urn:microsoft.com/office/officeart/2005/8/layout/vList2"/>
    <dgm:cxn modelId="{7B969D4B-24F3-43FF-8A3C-58ECA0B66353}" type="presParOf" srcId="{E4813E42-1A42-497E-BECA-9147C3726E7D}" destId="{8FCA3D95-872F-457E-BBDA-150DE0878392}" srcOrd="10" destOrd="0" presId="urn:microsoft.com/office/officeart/2005/8/layout/vList2"/>
    <dgm:cxn modelId="{A42E1E58-B4B1-4966-9B65-21D5CDB0EF44}" type="presParOf" srcId="{E4813E42-1A42-497E-BECA-9147C3726E7D}" destId="{073D4588-EE10-4E8B-9DB6-0A33C1EC5A9E}" srcOrd="11" destOrd="0" presId="urn:microsoft.com/office/officeart/2005/8/layout/vList2"/>
    <dgm:cxn modelId="{3F0ED57B-D8EF-4D72-82F4-1297D6E96D74}" type="presParOf" srcId="{E4813E42-1A42-497E-BECA-9147C3726E7D}" destId="{533B9E68-E0BA-4692-972D-1B2585B5E450}" srcOrd="12" destOrd="0" presId="urn:microsoft.com/office/officeart/2005/8/layout/vList2"/>
    <dgm:cxn modelId="{895D08A9-D310-4A61-B5AA-B04630BB560E}" type="presParOf" srcId="{E4813E42-1A42-497E-BECA-9147C3726E7D}" destId="{0D713296-E120-49D5-ADD0-F572D3C03A7F}" srcOrd="13" destOrd="0" presId="urn:microsoft.com/office/officeart/2005/8/layout/vList2"/>
    <dgm:cxn modelId="{08DDA97E-49D2-4B22-B98F-28EFB549D239}" type="presParOf" srcId="{E4813E42-1A42-497E-BECA-9147C3726E7D}" destId="{AEB2FD57-1E31-423D-84B5-069AED026336}" srcOrd="14" destOrd="0" presId="urn:microsoft.com/office/officeart/2005/8/layout/vList2"/>
    <dgm:cxn modelId="{16D1BABF-3087-4181-8227-AB85E9B2663A}" type="presParOf" srcId="{E4813E42-1A42-497E-BECA-9147C3726E7D}" destId="{E48AAE41-2727-4F63-B904-B4B575BAFF71}" srcOrd="15" destOrd="0" presId="urn:microsoft.com/office/officeart/2005/8/layout/vList2"/>
    <dgm:cxn modelId="{016B5BA8-D8FA-4D01-ACC0-3261127811CA}" type="presParOf" srcId="{E4813E42-1A42-497E-BECA-9147C3726E7D}" destId="{01461301-7D4B-4185-ADBB-ED01FE516BFB}"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C047D3-F3D3-40F9-8E24-DD29DBA9E09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L"/>
        </a:p>
      </dgm:t>
    </dgm:pt>
    <dgm:pt modelId="{D07D81B4-40B5-4123-97D2-517E32266D7B}">
      <dgm:prSet/>
      <dgm:spPr/>
      <dgm:t>
        <a:bodyPr/>
        <a:lstStyle/>
        <a:p>
          <a:pPr rtl="0"/>
          <a:r>
            <a:rPr lang="es-ES" b="1" u="sng"/>
            <a:t>ID: QS2</a:t>
          </a:r>
          <a:endParaRPr lang="es-CL"/>
        </a:p>
      </dgm:t>
    </dgm:pt>
    <dgm:pt modelId="{ABEACCD7-6B2A-483D-B2DF-2CD5FE890AF9}" type="parTrans" cxnId="{F2F1E5D0-87D1-4690-994E-9A7ED9C37730}">
      <dgm:prSet/>
      <dgm:spPr/>
      <dgm:t>
        <a:bodyPr/>
        <a:lstStyle/>
        <a:p>
          <a:endParaRPr lang="es-CL"/>
        </a:p>
      </dgm:t>
    </dgm:pt>
    <dgm:pt modelId="{9E8E56E8-F969-4975-AC95-0BB2E4027E31}" type="sibTrans" cxnId="{F2F1E5D0-87D1-4690-994E-9A7ED9C37730}">
      <dgm:prSet/>
      <dgm:spPr/>
      <dgm:t>
        <a:bodyPr/>
        <a:lstStyle/>
        <a:p>
          <a:endParaRPr lang="es-CL"/>
        </a:p>
      </dgm:t>
    </dgm:pt>
    <dgm:pt modelId="{397D3D84-985F-40ED-A1C9-37F91431ADD6}">
      <dgm:prSet/>
      <dgm:spPr/>
      <dgm:t>
        <a:bodyPr/>
        <a:lstStyle/>
        <a:p>
          <a:pPr rtl="0"/>
          <a:r>
            <a:rPr lang="es-ES" b="1"/>
            <a:t>Nombre: </a:t>
          </a:r>
          <a:r>
            <a:rPr lang="es-ES"/>
            <a:t>Tolerancia a fallos: Recuperación del sistema ante un fallo.</a:t>
          </a:r>
          <a:endParaRPr lang="es-CL"/>
        </a:p>
      </dgm:t>
    </dgm:pt>
    <dgm:pt modelId="{025D05B9-2030-4454-9AE0-BC17762B386D}" type="parTrans" cxnId="{9EE920DC-F5EF-4198-A0E6-6C8D0ECD496F}">
      <dgm:prSet/>
      <dgm:spPr/>
      <dgm:t>
        <a:bodyPr/>
        <a:lstStyle/>
        <a:p>
          <a:endParaRPr lang="es-CL"/>
        </a:p>
      </dgm:t>
    </dgm:pt>
    <dgm:pt modelId="{EFED90C3-7233-4CF9-943E-39DE70FA952B}" type="sibTrans" cxnId="{9EE920DC-F5EF-4198-A0E6-6C8D0ECD496F}">
      <dgm:prSet/>
      <dgm:spPr/>
      <dgm:t>
        <a:bodyPr/>
        <a:lstStyle/>
        <a:p>
          <a:endParaRPr lang="es-CL"/>
        </a:p>
      </dgm:t>
    </dgm:pt>
    <dgm:pt modelId="{07EBDBA2-BA5B-4947-BD22-EF1742076A27}">
      <dgm:prSet/>
      <dgm:spPr/>
      <dgm:t>
        <a:bodyPr/>
        <a:lstStyle/>
        <a:p>
          <a:pPr rtl="0"/>
          <a:r>
            <a:rPr lang="es-ES" b="1"/>
            <a:t>Sinopsis</a:t>
          </a:r>
          <a:r>
            <a:rPr lang="es-ES"/>
            <a:t>: Sistema debe poder reestablecerse en un tiempo razonable.</a:t>
          </a:r>
          <a:endParaRPr lang="es-CL"/>
        </a:p>
      </dgm:t>
    </dgm:pt>
    <dgm:pt modelId="{92C17C16-8B4B-4460-AD95-47E18DB56D79}" type="parTrans" cxnId="{B07A14CF-7BB3-4088-8A54-AF1AC58640AF}">
      <dgm:prSet/>
      <dgm:spPr/>
      <dgm:t>
        <a:bodyPr/>
        <a:lstStyle/>
        <a:p>
          <a:endParaRPr lang="es-CL"/>
        </a:p>
      </dgm:t>
    </dgm:pt>
    <dgm:pt modelId="{DF4EF62D-1783-45F8-9898-822BC5A20D31}" type="sibTrans" cxnId="{B07A14CF-7BB3-4088-8A54-AF1AC58640AF}">
      <dgm:prSet/>
      <dgm:spPr/>
      <dgm:t>
        <a:bodyPr/>
        <a:lstStyle/>
        <a:p>
          <a:endParaRPr lang="es-CL"/>
        </a:p>
      </dgm:t>
    </dgm:pt>
    <dgm:pt modelId="{C4513B2D-0EAD-4D51-A1EB-1B95122FF478}">
      <dgm:prSet/>
      <dgm:spPr/>
      <dgm:t>
        <a:bodyPr/>
        <a:lstStyle/>
        <a:p>
          <a:pPr rtl="0"/>
          <a:r>
            <a:rPr lang="es-ES" b="1"/>
            <a:t>Entorno</a:t>
          </a:r>
          <a:r>
            <a:rPr lang="es-ES"/>
            <a:t>: El sistema trabajando en su carga normal.</a:t>
          </a:r>
          <a:endParaRPr lang="es-CL"/>
        </a:p>
      </dgm:t>
    </dgm:pt>
    <dgm:pt modelId="{B20FB8AF-A308-420D-8481-75680903F359}" type="parTrans" cxnId="{1BFA4A71-0CD7-44F0-9E72-7DA3A3CA8214}">
      <dgm:prSet/>
      <dgm:spPr/>
      <dgm:t>
        <a:bodyPr/>
        <a:lstStyle/>
        <a:p>
          <a:endParaRPr lang="es-CL"/>
        </a:p>
      </dgm:t>
    </dgm:pt>
    <dgm:pt modelId="{7C3BAB9A-8E58-4A50-A361-48DD0499C442}" type="sibTrans" cxnId="{1BFA4A71-0CD7-44F0-9E72-7DA3A3CA8214}">
      <dgm:prSet/>
      <dgm:spPr/>
      <dgm:t>
        <a:bodyPr/>
        <a:lstStyle/>
        <a:p>
          <a:endParaRPr lang="es-CL"/>
        </a:p>
      </dgm:t>
    </dgm:pt>
    <dgm:pt modelId="{F9ACD45E-D6E2-4B2C-8018-7ED52F8DA2B1}">
      <dgm:prSet/>
      <dgm:spPr/>
      <dgm:t>
        <a:bodyPr/>
        <a:lstStyle/>
        <a:p>
          <a:pPr rtl="0"/>
          <a:r>
            <a:rPr lang="es-ES" b="1"/>
            <a:t>Cambio en el entorno</a:t>
          </a:r>
          <a:r>
            <a:rPr lang="es-ES"/>
            <a:t>: El sistema sufre un crash.</a:t>
          </a:r>
          <a:endParaRPr lang="es-CL"/>
        </a:p>
      </dgm:t>
    </dgm:pt>
    <dgm:pt modelId="{CA68E593-0DBD-475D-989A-1AA8E84891C1}" type="parTrans" cxnId="{349A7201-FABF-408F-B4A3-E7D271AEEB2C}">
      <dgm:prSet/>
      <dgm:spPr/>
      <dgm:t>
        <a:bodyPr/>
        <a:lstStyle/>
        <a:p>
          <a:endParaRPr lang="es-CL"/>
        </a:p>
      </dgm:t>
    </dgm:pt>
    <dgm:pt modelId="{635BB8C1-B760-4611-BB18-64BC5D332C5F}" type="sibTrans" cxnId="{349A7201-FABF-408F-B4A3-E7D271AEEB2C}">
      <dgm:prSet/>
      <dgm:spPr/>
      <dgm:t>
        <a:bodyPr/>
        <a:lstStyle/>
        <a:p>
          <a:endParaRPr lang="es-CL"/>
        </a:p>
      </dgm:t>
    </dgm:pt>
    <dgm:pt modelId="{72811CB1-1EA2-45B4-AF85-679883DB8DE4}">
      <dgm:prSet/>
      <dgm:spPr/>
      <dgm:t>
        <a:bodyPr/>
        <a:lstStyle/>
        <a:p>
          <a:pPr rtl="0"/>
          <a:r>
            <a:rPr lang="es-ES" b="1"/>
            <a:t>Comportamiento esperado</a:t>
          </a:r>
          <a:r>
            <a:rPr lang="es-ES"/>
            <a:t>: Se debe poder reestablecer el sistema para seguir con la operación normal. </a:t>
          </a:r>
          <a:endParaRPr lang="es-CL"/>
        </a:p>
      </dgm:t>
    </dgm:pt>
    <dgm:pt modelId="{39C1B2AC-9BC0-4662-8C47-F0C530716A48}" type="parTrans" cxnId="{0FE1DAD8-7D28-47D5-907A-22AA9ABCA123}">
      <dgm:prSet/>
      <dgm:spPr/>
      <dgm:t>
        <a:bodyPr/>
        <a:lstStyle/>
        <a:p>
          <a:endParaRPr lang="es-CL"/>
        </a:p>
      </dgm:t>
    </dgm:pt>
    <dgm:pt modelId="{7830E5DA-AA04-47D7-8398-9F8B89240187}" type="sibTrans" cxnId="{0FE1DAD8-7D28-47D5-907A-22AA9ABCA123}">
      <dgm:prSet/>
      <dgm:spPr/>
      <dgm:t>
        <a:bodyPr/>
        <a:lstStyle/>
        <a:p>
          <a:endParaRPr lang="es-CL"/>
        </a:p>
      </dgm:t>
    </dgm:pt>
    <dgm:pt modelId="{171FE380-FAEC-4BF8-914D-6AF745B7A3E5}">
      <dgm:prSet/>
      <dgm:spPr/>
      <dgm:t>
        <a:bodyPr/>
        <a:lstStyle/>
        <a:p>
          <a:pPr rtl="0"/>
          <a:r>
            <a:rPr lang="es-ES" b="1"/>
            <a:t>Medida</a:t>
          </a:r>
          <a:r>
            <a:rPr lang="es-ES"/>
            <a:t>: debe demorar menos de 30 minutos en reestablecer el sistema.</a:t>
          </a:r>
          <a:endParaRPr lang="es-CL"/>
        </a:p>
      </dgm:t>
    </dgm:pt>
    <dgm:pt modelId="{76B1804E-70B3-4E1C-9A11-E6E3089EE1A4}" type="parTrans" cxnId="{1F1040FE-46E3-402B-A786-CD478A6CFEA5}">
      <dgm:prSet/>
      <dgm:spPr/>
      <dgm:t>
        <a:bodyPr/>
        <a:lstStyle/>
        <a:p>
          <a:endParaRPr lang="es-CL"/>
        </a:p>
      </dgm:t>
    </dgm:pt>
    <dgm:pt modelId="{0F50380D-E48D-4C6B-8ED6-D8D7091E8563}" type="sibTrans" cxnId="{1F1040FE-46E3-402B-A786-CD478A6CFEA5}">
      <dgm:prSet/>
      <dgm:spPr/>
      <dgm:t>
        <a:bodyPr/>
        <a:lstStyle/>
        <a:p>
          <a:endParaRPr lang="es-CL"/>
        </a:p>
      </dgm:t>
    </dgm:pt>
    <dgm:pt modelId="{BF001795-5369-4B42-9D6B-E53B30843FF3}">
      <dgm:prSet/>
      <dgm:spPr/>
      <dgm:t>
        <a:bodyPr/>
        <a:lstStyle/>
        <a:p>
          <a:pPr rtl="0"/>
          <a:r>
            <a:rPr lang="es-ES" b="1"/>
            <a:t>Prioridad Arquitectónica</a:t>
          </a:r>
          <a:r>
            <a:rPr lang="es-ES"/>
            <a:t>: Alta</a:t>
          </a:r>
          <a:endParaRPr lang="es-CL"/>
        </a:p>
      </dgm:t>
    </dgm:pt>
    <dgm:pt modelId="{23E7E418-53B8-4C9E-A366-FEFF2E94C512}" type="parTrans" cxnId="{12AF2433-0BFB-4923-B94D-313E886A44D8}">
      <dgm:prSet/>
      <dgm:spPr/>
      <dgm:t>
        <a:bodyPr/>
        <a:lstStyle/>
        <a:p>
          <a:endParaRPr lang="es-CL"/>
        </a:p>
      </dgm:t>
    </dgm:pt>
    <dgm:pt modelId="{430C3D23-ABA8-4CF3-82D2-B58D3856D658}" type="sibTrans" cxnId="{12AF2433-0BFB-4923-B94D-313E886A44D8}">
      <dgm:prSet/>
      <dgm:spPr/>
      <dgm:t>
        <a:bodyPr/>
        <a:lstStyle/>
        <a:p>
          <a:endParaRPr lang="es-CL"/>
        </a:p>
      </dgm:t>
    </dgm:pt>
    <dgm:pt modelId="{E56A2490-872A-47B4-B533-E8763E0F5E38}">
      <dgm:prSet/>
      <dgm:spPr/>
      <dgm:t>
        <a:bodyPr/>
        <a:lstStyle/>
        <a:p>
          <a:pPr rtl="0"/>
          <a:r>
            <a:rPr lang="es-ES" b="1"/>
            <a:t>Aplicación</a:t>
          </a:r>
          <a:r>
            <a:rPr lang="es-ES"/>
            <a:t>: Local</a:t>
          </a:r>
          <a:endParaRPr lang="es-CL"/>
        </a:p>
      </dgm:t>
    </dgm:pt>
    <dgm:pt modelId="{BD76CCBF-4469-44A3-BB44-EBC96EF63184}" type="parTrans" cxnId="{F8D1F2BB-7416-4797-A932-661858F93C05}">
      <dgm:prSet/>
      <dgm:spPr/>
      <dgm:t>
        <a:bodyPr/>
        <a:lstStyle/>
        <a:p>
          <a:endParaRPr lang="es-CL"/>
        </a:p>
      </dgm:t>
    </dgm:pt>
    <dgm:pt modelId="{3D80BE97-FA09-40F6-B7EE-77DC6845B185}" type="sibTrans" cxnId="{F8D1F2BB-7416-4797-A932-661858F93C05}">
      <dgm:prSet/>
      <dgm:spPr/>
      <dgm:t>
        <a:bodyPr/>
        <a:lstStyle/>
        <a:p>
          <a:endParaRPr lang="es-CL"/>
        </a:p>
      </dgm:t>
    </dgm:pt>
    <dgm:pt modelId="{598C1818-A079-450A-A6D9-C584C921F326}" type="pres">
      <dgm:prSet presAssocID="{53C047D3-F3D3-40F9-8E24-DD29DBA9E09D}" presName="linear" presStyleCnt="0">
        <dgm:presLayoutVars>
          <dgm:animLvl val="lvl"/>
          <dgm:resizeHandles val="exact"/>
        </dgm:presLayoutVars>
      </dgm:prSet>
      <dgm:spPr/>
    </dgm:pt>
    <dgm:pt modelId="{B0B2789B-5964-4623-9396-15DD5D4CAD79}" type="pres">
      <dgm:prSet presAssocID="{D07D81B4-40B5-4123-97D2-517E32266D7B}" presName="parentText" presStyleLbl="node1" presStyleIdx="0" presStyleCnt="9">
        <dgm:presLayoutVars>
          <dgm:chMax val="0"/>
          <dgm:bulletEnabled val="1"/>
        </dgm:presLayoutVars>
      </dgm:prSet>
      <dgm:spPr/>
    </dgm:pt>
    <dgm:pt modelId="{328614DB-4D0B-4880-BD1C-6C7B7682BDF5}" type="pres">
      <dgm:prSet presAssocID="{9E8E56E8-F969-4975-AC95-0BB2E4027E31}" presName="spacer" presStyleCnt="0"/>
      <dgm:spPr/>
    </dgm:pt>
    <dgm:pt modelId="{F6269848-1B47-45B9-B15E-059A7DD2E3A2}" type="pres">
      <dgm:prSet presAssocID="{397D3D84-985F-40ED-A1C9-37F91431ADD6}" presName="parentText" presStyleLbl="node1" presStyleIdx="1" presStyleCnt="9">
        <dgm:presLayoutVars>
          <dgm:chMax val="0"/>
          <dgm:bulletEnabled val="1"/>
        </dgm:presLayoutVars>
      </dgm:prSet>
      <dgm:spPr/>
    </dgm:pt>
    <dgm:pt modelId="{E963C1C3-1C1D-4398-89F2-20B7CADACAFF}" type="pres">
      <dgm:prSet presAssocID="{EFED90C3-7233-4CF9-943E-39DE70FA952B}" presName="spacer" presStyleCnt="0"/>
      <dgm:spPr/>
    </dgm:pt>
    <dgm:pt modelId="{4266194B-5B29-41ED-ADE6-395027E39EFB}" type="pres">
      <dgm:prSet presAssocID="{07EBDBA2-BA5B-4947-BD22-EF1742076A27}" presName="parentText" presStyleLbl="node1" presStyleIdx="2" presStyleCnt="9">
        <dgm:presLayoutVars>
          <dgm:chMax val="0"/>
          <dgm:bulletEnabled val="1"/>
        </dgm:presLayoutVars>
      </dgm:prSet>
      <dgm:spPr/>
    </dgm:pt>
    <dgm:pt modelId="{CFD9DC7F-ED46-4385-AA24-CB40FB0BC8DE}" type="pres">
      <dgm:prSet presAssocID="{DF4EF62D-1783-45F8-9898-822BC5A20D31}" presName="spacer" presStyleCnt="0"/>
      <dgm:spPr/>
    </dgm:pt>
    <dgm:pt modelId="{EB7764B8-7B79-46F4-AF91-FBE2A6D21A37}" type="pres">
      <dgm:prSet presAssocID="{C4513B2D-0EAD-4D51-A1EB-1B95122FF478}" presName="parentText" presStyleLbl="node1" presStyleIdx="3" presStyleCnt="9">
        <dgm:presLayoutVars>
          <dgm:chMax val="0"/>
          <dgm:bulletEnabled val="1"/>
        </dgm:presLayoutVars>
      </dgm:prSet>
      <dgm:spPr/>
    </dgm:pt>
    <dgm:pt modelId="{F60AED06-2278-4C80-B6E5-68826855D8B4}" type="pres">
      <dgm:prSet presAssocID="{7C3BAB9A-8E58-4A50-A361-48DD0499C442}" presName="spacer" presStyleCnt="0"/>
      <dgm:spPr/>
    </dgm:pt>
    <dgm:pt modelId="{EFD82870-14CC-4BD0-B322-BCBDAA0477D2}" type="pres">
      <dgm:prSet presAssocID="{F9ACD45E-D6E2-4B2C-8018-7ED52F8DA2B1}" presName="parentText" presStyleLbl="node1" presStyleIdx="4" presStyleCnt="9">
        <dgm:presLayoutVars>
          <dgm:chMax val="0"/>
          <dgm:bulletEnabled val="1"/>
        </dgm:presLayoutVars>
      </dgm:prSet>
      <dgm:spPr/>
    </dgm:pt>
    <dgm:pt modelId="{F206B2FA-6ADD-49AD-AAEF-EE7B1106FF6B}" type="pres">
      <dgm:prSet presAssocID="{635BB8C1-B760-4611-BB18-64BC5D332C5F}" presName="spacer" presStyleCnt="0"/>
      <dgm:spPr/>
    </dgm:pt>
    <dgm:pt modelId="{D1EB46C7-6B7C-40E7-BEE8-398A06D21945}" type="pres">
      <dgm:prSet presAssocID="{72811CB1-1EA2-45B4-AF85-679883DB8DE4}" presName="parentText" presStyleLbl="node1" presStyleIdx="5" presStyleCnt="9">
        <dgm:presLayoutVars>
          <dgm:chMax val="0"/>
          <dgm:bulletEnabled val="1"/>
        </dgm:presLayoutVars>
      </dgm:prSet>
      <dgm:spPr/>
    </dgm:pt>
    <dgm:pt modelId="{E4117877-7975-4A77-95A7-DE5DB3E17C6D}" type="pres">
      <dgm:prSet presAssocID="{7830E5DA-AA04-47D7-8398-9F8B89240187}" presName="spacer" presStyleCnt="0"/>
      <dgm:spPr/>
    </dgm:pt>
    <dgm:pt modelId="{2929B684-E874-4AFC-AB32-453351DD4846}" type="pres">
      <dgm:prSet presAssocID="{171FE380-FAEC-4BF8-914D-6AF745B7A3E5}" presName="parentText" presStyleLbl="node1" presStyleIdx="6" presStyleCnt="9">
        <dgm:presLayoutVars>
          <dgm:chMax val="0"/>
          <dgm:bulletEnabled val="1"/>
        </dgm:presLayoutVars>
      </dgm:prSet>
      <dgm:spPr/>
    </dgm:pt>
    <dgm:pt modelId="{9CBCE072-679D-4D18-A018-98178DD50A34}" type="pres">
      <dgm:prSet presAssocID="{0F50380D-E48D-4C6B-8ED6-D8D7091E8563}" presName="spacer" presStyleCnt="0"/>
      <dgm:spPr/>
    </dgm:pt>
    <dgm:pt modelId="{CC285ACA-9F6A-4C35-A659-BDCE01159912}" type="pres">
      <dgm:prSet presAssocID="{BF001795-5369-4B42-9D6B-E53B30843FF3}" presName="parentText" presStyleLbl="node1" presStyleIdx="7" presStyleCnt="9">
        <dgm:presLayoutVars>
          <dgm:chMax val="0"/>
          <dgm:bulletEnabled val="1"/>
        </dgm:presLayoutVars>
      </dgm:prSet>
      <dgm:spPr/>
    </dgm:pt>
    <dgm:pt modelId="{84895985-AB64-4E73-ADE6-64488301C773}" type="pres">
      <dgm:prSet presAssocID="{430C3D23-ABA8-4CF3-82D2-B58D3856D658}" presName="spacer" presStyleCnt="0"/>
      <dgm:spPr/>
    </dgm:pt>
    <dgm:pt modelId="{DA6504FF-90A9-471A-B172-F6E3C1C62D5E}" type="pres">
      <dgm:prSet presAssocID="{E56A2490-872A-47B4-B533-E8763E0F5E38}" presName="parentText" presStyleLbl="node1" presStyleIdx="8" presStyleCnt="9">
        <dgm:presLayoutVars>
          <dgm:chMax val="0"/>
          <dgm:bulletEnabled val="1"/>
        </dgm:presLayoutVars>
      </dgm:prSet>
      <dgm:spPr/>
    </dgm:pt>
  </dgm:ptLst>
  <dgm:cxnLst>
    <dgm:cxn modelId="{349A7201-FABF-408F-B4A3-E7D271AEEB2C}" srcId="{53C047D3-F3D3-40F9-8E24-DD29DBA9E09D}" destId="{F9ACD45E-D6E2-4B2C-8018-7ED52F8DA2B1}" srcOrd="4" destOrd="0" parTransId="{CA68E593-0DBD-475D-989A-1AA8E84891C1}" sibTransId="{635BB8C1-B760-4611-BB18-64BC5D332C5F}"/>
    <dgm:cxn modelId="{C9FF1D18-64E8-4362-9CD3-1FDC9FD2FA57}" type="presOf" srcId="{07EBDBA2-BA5B-4947-BD22-EF1742076A27}" destId="{4266194B-5B29-41ED-ADE6-395027E39EFB}" srcOrd="0" destOrd="0" presId="urn:microsoft.com/office/officeart/2005/8/layout/vList2"/>
    <dgm:cxn modelId="{12AF2433-0BFB-4923-B94D-313E886A44D8}" srcId="{53C047D3-F3D3-40F9-8E24-DD29DBA9E09D}" destId="{BF001795-5369-4B42-9D6B-E53B30843FF3}" srcOrd="7" destOrd="0" parTransId="{23E7E418-53B8-4C9E-A366-FEFF2E94C512}" sibTransId="{430C3D23-ABA8-4CF3-82D2-B58D3856D658}"/>
    <dgm:cxn modelId="{BB715360-6D52-44F6-99F9-B042DB65FE3E}" type="presOf" srcId="{E56A2490-872A-47B4-B533-E8763E0F5E38}" destId="{DA6504FF-90A9-471A-B172-F6E3C1C62D5E}" srcOrd="0" destOrd="0" presId="urn:microsoft.com/office/officeart/2005/8/layout/vList2"/>
    <dgm:cxn modelId="{1B850961-2FAA-4879-B731-5574BB77AFCC}" type="presOf" srcId="{BF001795-5369-4B42-9D6B-E53B30843FF3}" destId="{CC285ACA-9F6A-4C35-A659-BDCE01159912}" srcOrd="0" destOrd="0" presId="urn:microsoft.com/office/officeart/2005/8/layout/vList2"/>
    <dgm:cxn modelId="{90200868-4EC7-4123-A9E9-9A33C522A6DA}" type="presOf" srcId="{171FE380-FAEC-4BF8-914D-6AF745B7A3E5}" destId="{2929B684-E874-4AFC-AB32-453351DD4846}" srcOrd="0" destOrd="0" presId="urn:microsoft.com/office/officeart/2005/8/layout/vList2"/>
    <dgm:cxn modelId="{48C5E749-248E-403B-80DE-4BD9B7DE2FA3}" type="presOf" srcId="{C4513B2D-0EAD-4D51-A1EB-1B95122FF478}" destId="{EB7764B8-7B79-46F4-AF91-FBE2A6D21A37}" srcOrd="0" destOrd="0" presId="urn:microsoft.com/office/officeart/2005/8/layout/vList2"/>
    <dgm:cxn modelId="{1BFA4A71-0CD7-44F0-9E72-7DA3A3CA8214}" srcId="{53C047D3-F3D3-40F9-8E24-DD29DBA9E09D}" destId="{C4513B2D-0EAD-4D51-A1EB-1B95122FF478}" srcOrd="3" destOrd="0" parTransId="{B20FB8AF-A308-420D-8481-75680903F359}" sibTransId="{7C3BAB9A-8E58-4A50-A361-48DD0499C442}"/>
    <dgm:cxn modelId="{03066558-2325-412B-8491-DD8473C09332}" type="presOf" srcId="{D07D81B4-40B5-4123-97D2-517E32266D7B}" destId="{B0B2789B-5964-4623-9396-15DD5D4CAD79}" srcOrd="0" destOrd="0" presId="urn:microsoft.com/office/officeart/2005/8/layout/vList2"/>
    <dgm:cxn modelId="{6D27C158-E738-4290-AD74-7F2512228E72}" type="presOf" srcId="{72811CB1-1EA2-45B4-AF85-679883DB8DE4}" destId="{D1EB46C7-6B7C-40E7-BEE8-398A06D21945}" srcOrd="0" destOrd="0" presId="urn:microsoft.com/office/officeart/2005/8/layout/vList2"/>
    <dgm:cxn modelId="{1C034688-E0CB-4544-9C75-46D6DCA56BC6}" type="presOf" srcId="{397D3D84-985F-40ED-A1C9-37F91431ADD6}" destId="{F6269848-1B47-45B9-B15E-059A7DD2E3A2}" srcOrd="0" destOrd="0" presId="urn:microsoft.com/office/officeart/2005/8/layout/vList2"/>
    <dgm:cxn modelId="{CC6AA5A1-64D0-4625-B55E-8842308685CC}" type="presOf" srcId="{53C047D3-F3D3-40F9-8E24-DD29DBA9E09D}" destId="{598C1818-A079-450A-A6D9-C584C921F326}" srcOrd="0" destOrd="0" presId="urn:microsoft.com/office/officeart/2005/8/layout/vList2"/>
    <dgm:cxn modelId="{F1D473B4-3475-45AC-9ECA-2BFC56D3EC60}" type="presOf" srcId="{F9ACD45E-D6E2-4B2C-8018-7ED52F8DA2B1}" destId="{EFD82870-14CC-4BD0-B322-BCBDAA0477D2}" srcOrd="0" destOrd="0" presId="urn:microsoft.com/office/officeart/2005/8/layout/vList2"/>
    <dgm:cxn modelId="{F8D1F2BB-7416-4797-A932-661858F93C05}" srcId="{53C047D3-F3D3-40F9-8E24-DD29DBA9E09D}" destId="{E56A2490-872A-47B4-B533-E8763E0F5E38}" srcOrd="8" destOrd="0" parTransId="{BD76CCBF-4469-44A3-BB44-EBC96EF63184}" sibTransId="{3D80BE97-FA09-40F6-B7EE-77DC6845B185}"/>
    <dgm:cxn modelId="{B07A14CF-7BB3-4088-8A54-AF1AC58640AF}" srcId="{53C047D3-F3D3-40F9-8E24-DD29DBA9E09D}" destId="{07EBDBA2-BA5B-4947-BD22-EF1742076A27}" srcOrd="2" destOrd="0" parTransId="{92C17C16-8B4B-4460-AD95-47E18DB56D79}" sibTransId="{DF4EF62D-1783-45F8-9898-822BC5A20D31}"/>
    <dgm:cxn modelId="{F2F1E5D0-87D1-4690-994E-9A7ED9C37730}" srcId="{53C047D3-F3D3-40F9-8E24-DD29DBA9E09D}" destId="{D07D81B4-40B5-4123-97D2-517E32266D7B}" srcOrd="0" destOrd="0" parTransId="{ABEACCD7-6B2A-483D-B2DF-2CD5FE890AF9}" sibTransId="{9E8E56E8-F969-4975-AC95-0BB2E4027E31}"/>
    <dgm:cxn modelId="{0FE1DAD8-7D28-47D5-907A-22AA9ABCA123}" srcId="{53C047D3-F3D3-40F9-8E24-DD29DBA9E09D}" destId="{72811CB1-1EA2-45B4-AF85-679883DB8DE4}" srcOrd="5" destOrd="0" parTransId="{39C1B2AC-9BC0-4662-8C47-F0C530716A48}" sibTransId="{7830E5DA-AA04-47D7-8398-9F8B89240187}"/>
    <dgm:cxn modelId="{9EE920DC-F5EF-4198-A0E6-6C8D0ECD496F}" srcId="{53C047D3-F3D3-40F9-8E24-DD29DBA9E09D}" destId="{397D3D84-985F-40ED-A1C9-37F91431ADD6}" srcOrd="1" destOrd="0" parTransId="{025D05B9-2030-4454-9AE0-BC17762B386D}" sibTransId="{EFED90C3-7233-4CF9-943E-39DE70FA952B}"/>
    <dgm:cxn modelId="{1F1040FE-46E3-402B-A786-CD478A6CFEA5}" srcId="{53C047D3-F3D3-40F9-8E24-DD29DBA9E09D}" destId="{171FE380-FAEC-4BF8-914D-6AF745B7A3E5}" srcOrd="6" destOrd="0" parTransId="{76B1804E-70B3-4E1C-9A11-E6E3089EE1A4}" sibTransId="{0F50380D-E48D-4C6B-8ED6-D8D7091E8563}"/>
    <dgm:cxn modelId="{6232A3B0-5914-4A16-8A69-F9F191B4CA29}" type="presParOf" srcId="{598C1818-A079-450A-A6D9-C584C921F326}" destId="{B0B2789B-5964-4623-9396-15DD5D4CAD79}" srcOrd="0" destOrd="0" presId="urn:microsoft.com/office/officeart/2005/8/layout/vList2"/>
    <dgm:cxn modelId="{D28E78C1-76DA-4B9F-9200-37A40A9FF98C}" type="presParOf" srcId="{598C1818-A079-450A-A6D9-C584C921F326}" destId="{328614DB-4D0B-4880-BD1C-6C7B7682BDF5}" srcOrd="1" destOrd="0" presId="urn:microsoft.com/office/officeart/2005/8/layout/vList2"/>
    <dgm:cxn modelId="{F3F43274-DA36-47BE-91B5-E194E48DE73F}" type="presParOf" srcId="{598C1818-A079-450A-A6D9-C584C921F326}" destId="{F6269848-1B47-45B9-B15E-059A7DD2E3A2}" srcOrd="2" destOrd="0" presId="urn:microsoft.com/office/officeart/2005/8/layout/vList2"/>
    <dgm:cxn modelId="{3930D125-308C-4C3B-9542-514365496E55}" type="presParOf" srcId="{598C1818-A079-450A-A6D9-C584C921F326}" destId="{E963C1C3-1C1D-4398-89F2-20B7CADACAFF}" srcOrd="3" destOrd="0" presId="urn:microsoft.com/office/officeart/2005/8/layout/vList2"/>
    <dgm:cxn modelId="{60E4D84C-B6B2-4362-B083-8D84CCAE249A}" type="presParOf" srcId="{598C1818-A079-450A-A6D9-C584C921F326}" destId="{4266194B-5B29-41ED-ADE6-395027E39EFB}" srcOrd="4" destOrd="0" presId="urn:microsoft.com/office/officeart/2005/8/layout/vList2"/>
    <dgm:cxn modelId="{6FA504B0-2DFD-4D7D-A0A4-FAD1A4EC25AE}" type="presParOf" srcId="{598C1818-A079-450A-A6D9-C584C921F326}" destId="{CFD9DC7F-ED46-4385-AA24-CB40FB0BC8DE}" srcOrd="5" destOrd="0" presId="urn:microsoft.com/office/officeart/2005/8/layout/vList2"/>
    <dgm:cxn modelId="{85CFD5D5-02DC-4D26-A445-1909910C0A5C}" type="presParOf" srcId="{598C1818-A079-450A-A6D9-C584C921F326}" destId="{EB7764B8-7B79-46F4-AF91-FBE2A6D21A37}" srcOrd="6" destOrd="0" presId="urn:microsoft.com/office/officeart/2005/8/layout/vList2"/>
    <dgm:cxn modelId="{E6137752-E366-4D7C-A0F0-2FED20F224DB}" type="presParOf" srcId="{598C1818-A079-450A-A6D9-C584C921F326}" destId="{F60AED06-2278-4C80-B6E5-68826855D8B4}" srcOrd="7" destOrd="0" presId="urn:microsoft.com/office/officeart/2005/8/layout/vList2"/>
    <dgm:cxn modelId="{93213C3A-1D1F-498D-A8AE-A28C388EA411}" type="presParOf" srcId="{598C1818-A079-450A-A6D9-C584C921F326}" destId="{EFD82870-14CC-4BD0-B322-BCBDAA0477D2}" srcOrd="8" destOrd="0" presId="urn:microsoft.com/office/officeart/2005/8/layout/vList2"/>
    <dgm:cxn modelId="{E927A20A-C439-409F-AEE5-D3EC5B529457}" type="presParOf" srcId="{598C1818-A079-450A-A6D9-C584C921F326}" destId="{F206B2FA-6ADD-49AD-AAEF-EE7B1106FF6B}" srcOrd="9" destOrd="0" presId="urn:microsoft.com/office/officeart/2005/8/layout/vList2"/>
    <dgm:cxn modelId="{FCB8B6C7-1E58-4CFA-BD4B-1482E72A13F9}" type="presParOf" srcId="{598C1818-A079-450A-A6D9-C584C921F326}" destId="{D1EB46C7-6B7C-40E7-BEE8-398A06D21945}" srcOrd="10" destOrd="0" presId="urn:microsoft.com/office/officeart/2005/8/layout/vList2"/>
    <dgm:cxn modelId="{8D48AF83-E88F-47E7-A49C-A80DFC3AA263}" type="presParOf" srcId="{598C1818-A079-450A-A6D9-C584C921F326}" destId="{E4117877-7975-4A77-95A7-DE5DB3E17C6D}" srcOrd="11" destOrd="0" presId="urn:microsoft.com/office/officeart/2005/8/layout/vList2"/>
    <dgm:cxn modelId="{BBB89521-F1A9-4361-BEC9-5103D80B1508}" type="presParOf" srcId="{598C1818-A079-450A-A6D9-C584C921F326}" destId="{2929B684-E874-4AFC-AB32-453351DD4846}" srcOrd="12" destOrd="0" presId="urn:microsoft.com/office/officeart/2005/8/layout/vList2"/>
    <dgm:cxn modelId="{33CAC58F-6226-4158-B2D0-5E444B4D6E93}" type="presParOf" srcId="{598C1818-A079-450A-A6D9-C584C921F326}" destId="{9CBCE072-679D-4D18-A018-98178DD50A34}" srcOrd="13" destOrd="0" presId="urn:microsoft.com/office/officeart/2005/8/layout/vList2"/>
    <dgm:cxn modelId="{521B6F3E-952B-4ABD-8301-042BF8DDF02A}" type="presParOf" srcId="{598C1818-A079-450A-A6D9-C584C921F326}" destId="{CC285ACA-9F6A-4C35-A659-BDCE01159912}" srcOrd="14" destOrd="0" presId="urn:microsoft.com/office/officeart/2005/8/layout/vList2"/>
    <dgm:cxn modelId="{B55DED7A-4F00-4102-BBA7-92D51029619C}" type="presParOf" srcId="{598C1818-A079-450A-A6D9-C584C921F326}" destId="{84895985-AB64-4E73-ADE6-64488301C773}" srcOrd="15" destOrd="0" presId="urn:microsoft.com/office/officeart/2005/8/layout/vList2"/>
    <dgm:cxn modelId="{47225B5B-2EF3-4AB1-B388-339FF0AA575A}" type="presParOf" srcId="{598C1818-A079-450A-A6D9-C584C921F326}" destId="{DA6504FF-90A9-471A-B172-F6E3C1C62D5E}" srcOrd="1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8448E3-065F-439F-BAAC-5C1D408DF1D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L"/>
        </a:p>
      </dgm:t>
    </dgm:pt>
    <dgm:pt modelId="{F6227574-4B54-4DCC-89FF-F999B7EB294C}">
      <dgm:prSet/>
      <dgm:spPr/>
      <dgm:t>
        <a:bodyPr/>
        <a:lstStyle/>
        <a:p>
          <a:pPr rtl="0"/>
          <a:r>
            <a:rPr lang="es-ES" b="1" u="sng"/>
            <a:t>ID: QS3</a:t>
          </a:r>
          <a:endParaRPr lang="es-CL"/>
        </a:p>
      </dgm:t>
    </dgm:pt>
    <dgm:pt modelId="{DB308D04-38D6-4D82-BBBA-C9D9ADEAED6F}" type="parTrans" cxnId="{B566EC4F-650F-4F2D-AE8A-496C691F79E7}">
      <dgm:prSet/>
      <dgm:spPr/>
      <dgm:t>
        <a:bodyPr/>
        <a:lstStyle/>
        <a:p>
          <a:endParaRPr lang="es-CL"/>
        </a:p>
      </dgm:t>
    </dgm:pt>
    <dgm:pt modelId="{057551F0-D786-4CC5-8532-D92BD31E708C}" type="sibTrans" cxnId="{B566EC4F-650F-4F2D-AE8A-496C691F79E7}">
      <dgm:prSet/>
      <dgm:spPr/>
      <dgm:t>
        <a:bodyPr/>
        <a:lstStyle/>
        <a:p>
          <a:endParaRPr lang="es-CL"/>
        </a:p>
      </dgm:t>
    </dgm:pt>
    <dgm:pt modelId="{B6B14EF7-E7E8-47A8-AC91-E64C553C0C1B}">
      <dgm:prSet/>
      <dgm:spPr/>
      <dgm:t>
        <a:bodyPr/>
        <a:lstStyle/>
        <a:p>
          <a:pPr rtl="0"/>
          <a:r>
            <a:rPr lang="es-ES" b="1"/>
            <a:t>Nombre: </a:t>
          </a:r>
          <a:r>
            <a:rPr lang="es-ES"/>
            <a:t>Portabilidad-Adaptabilidad: Ejecutar en múltiples dispositivos</a:t>
          </a:r>
          <a:endParaRPr lang="es-CL"/>
        </a:p>
      </dgm:t>
    </dgm:pt>
    <dgm:pt modelId="{18D1F935-B59C-4411-A34E-2649C744C620}" type="parTrans" cxnId="{7371EE1E-AD88-4051-B3EC-15881238B412}">
      <dgm:prSet/>
      <dgm:spPr/>
      <dgm:t>
        <a:bodyPr/>
        <a:lstStyle/>
        <a:p>
          <a:endParaRPr lang="es-CL"/>
        </a:p>
      </dgm:t>
    </dgm:pt>
    <dgm:pt modelId="{D54E0596-C1E5-4AD9-A8E3-C8E8B873F092}" type="sibTrans" cxnId="{7371EE1E-AD88-4051-B3EC-15881238B412}">
      <dgm:prSet/>
      <dgm:spPr/>
      <dgm:t>
        <a:bodyPr/>
        <a:lstStyle/>
        <a:p>
          <a:endParaRPr lang="es-CL"/>
        </a:p>
      </dgm:t>
    </dgm:pt>
    <dgm:pt modelId="{0C923CDF-503C-4F24-9DAD-55938B1172E7}">
      <dgm:prSet/>
      <dgm:spPr/>
      <dgm:t>
        <a:bodyPr/>
        <a:lstStyle/>
        <a:p>
          <a:pPr rtl="0"/>
          <a:r>
            <a:rPr lang="es-ES" b="1"/>
            <a:t>Sinopsis</a:t>
          </a:r>
          <a:r>
            <a:rPr lang="es-ES"/>
            <a:t>: Sistema debe poder ejecutarse en varios dispositivos.</a:t>
          </a:r>
          <a:endParaRPr lang="es-CL"/>
        </a:p>
      </dgm:t>
    </dgm:pt>
    <dgm:pt modelId="{19695FA4-9994-4B7F-8BF6-2B6A648FC384}" type="parTrans" cxnId="{039222D9-3268-455D-B7CA-3E8589324043}">
      <dgm:prSet/>
      <dgm:spPr/>
      <dgm:t>
        <a:bodyPr/>
        <a:lstStyle/>
        <a:p>
          <a:endParaRPr lang="es-CL"/>
        </a:p>
      </dgm:t>
    </dgm:pt>
    <dgm:pt modelId="{B5FC7AB2-E606-4A4A-B978-F1088828F2B9}" type="sibTrans" cxnId="{039222D9-3268-455D-B7CA-3E8589324043}">
      <dgm:prSet/>
      <dgm:spPr/>
      <dgm:t>
        <a:bodyPr/>
        <a:lstStyle/>
        <a:p>
          <a:endParaRPr lang="es-CL"/>
        </a:p>
      </dgm:t>
    </dgm:pt>
    <dgm:pt modelId="{A3C32595-9789-43A8-939D-E67DA0063CCE}">
      <dgm:prSet/>
      <dgm:spPr/>
      <dgm:t>
        <a:bodyPr/>
        <a:lstStyle/>
        <a:p>
          <a:pPr rtl="0"/>
          <a:r>
            <a:rPr lang="es-ES" b="1"/>
            <a:t>Entorno</a:t>
          </a:r>
          <a:r>
            <a:rPr lang="es-ES"/>
            <a:t>: Dispositivo donde se ejecuta el sistema.</a:t>
          </a:r>
          <a:endParaRPr lang="es-CL"/>
        </a:p>
      </dgm:t>
    </dgm:pt>
    <dgm:pt modelId="{6BBD5B28-065F-46D1-BED6-424067FEC122}" type="parTrans" cxnId="{EA07D92A-7824-4BC0-8B44-17AB5FCA381E}">
      <dgm:prSet/>
      <dgm:spPr/>
      <dgm:t>
        <a:bodyPr/>
        <a:lstStyle/>
        <a:p>
          <a:endParaRPr lang="es-CL"/>
        </a:p>
      </dgm:t>
    </dgm:pt>
    <dgm:pt modelId="{1A2E4A67-563C-4D20-ABA7-76C4009C0AEE}" type="sibTrans" cxnId="{EA07D92A-7824-4BC0-8B44-17AB5FCA381E}">
      <dgm:prSet/>
      <dgm:spPr/>
      <dgm:t>
        <a:bodyPr/>
        <a:lstStyle/>
        <a:p>
          <a:endParaRPr lang="es-CL"/>
        </a:p>
      </dgm:t>
    </dgm:pt>
    <dgm:pt modelId="{4152BB05-8B9E-479A-A0C7-8B0A5692BAD0}">
      <dgm:prSet/>
      <dgm:spPr/>
      <dgm:t>
        <a:bodyPr/>
        <a:lstStyle/>
        <a:p>
          <a:pPr rtl="0"/>
          <a:r>
            <a:rPr lang="es-ES" b="1"/>
            <a:t>Cambio en el entorno</a:t>
          </a:r>
          <a:r>
            <a:rPr lang="es-ES"/>
            <a:t>: Probar el sistema en múltiples dispositivos.</a:t>
          </a:r>
          <a:endParaRPr lang="es-CL"/>
        </a:p>
      </dgm:t>
    </dgm:pt>
    <dgm:pt modelId="{1374493C-8381-4CB0-ADB2-C678667494A5}" type="parTrans" cxnId="{C588CB4B-9925-4528-9DD8-480B6DCA6732}">
      <dgm:prSet/>
      <dgm:spPr/>
      <dgm:t>
        <a:bodyPr/>
        <a:lstStyle/>
        <a:p>
          <a:endParaRPr lang="es-CL"/>
        </a:p>
      </dgm:t>
    </dgm:pt>
    <dgm:pt modelId="{45072D96-01A5-4D7D-B806-62E512A09FB8}" type="sibTrans" cxnId="{C588CB4B-9925-4528-9DD8-480B6DCA6732}">
      <dgm:prSet/>
      <dgm:spPr/>
      <dgm:t>
        <a:bodyPr/>
        <a:lstStyle/>
        <a:p>
          <a:endParaRPr lang="es-CL"/>
        </a:p>
      </dgm:t>
    </dgm:pt>
    <dgm:pt modelId="{B3C68FFD-ECE8-4F45-AAA9-51CE8C42A633}">
      <dgm:prSet/>
      <dgm:spPr/>
      <dgm:t>
        <a:bodyPr/>
        <a:lstStyle/>
        <a:p>
          <a:pPr rtl="0"/>
          <a:r>
            <a:rPr lang="es-ES" b="1"/>
            <a:t>Comportamiento esperado</a:t>
          </a:r>
          <a:r>
            <a:rPr lang="es-ES"/>
            <a:t>: El sistema debe seguir siendo funcional.</a:t>
          </a:r>
          <a:endParaRPr lang="es-CL"/>
        </a:p>
      </dgm:t>
    </dgm:pt>
    <dgm:pt modelId="{DFEDEA2D-97E7-49AE-B2DC-9DA4C70D47E6}" type="parTrans" cxnId="{C1D23B83-47AC-4E39-8FEB-2900B1208E5A}">
      <dgm:prSet/>
      <dgm:spPr/>
      <dgm:t>
        <a:bodyPr/>
        <a:lstStyle/>
        <a:p>
          <a:endParaRPr lang="es-CL"/>
        </a:p>
      </dgm:t>
    </dgm:pt>
    <dgm:pt modelId="{A427CE71-1D26-46D5-8E6E-475A50B0D9CA}" type="sibTrans" cxnId="{C1D23B83-47AC-4E39-8FEB-2900B1208E5A}">
      <dgm:prSet/>
      <dgm:spPr/>
      <dgm:t>
        <a:bodyPr/>
        <a:lstStyle/>
        <a:p>
          <a:endParaRPr lang="es-CL"/>
        </a:p>
      </dgm:t>
    </dgm:pt>
    <dgm:pt modelId="{4B117044-416B-4098-AE4E-3284CE1B5436}">
      <dgm:prSet/>
      <dgm:spPr/>
      <dgm:t>
        <a:bodyPr/>
        <a:lstStyle/>
        <a:p>
          <a:pPr rtl="0"/>
          <a:r>
            <a:rPr lang="es-ES" b="1"/>
            <a:t>Medida</a:t>
          </a:r>
          <a:r>
            <a:rPr lang="es-ES"/>
            <a:t>: debe seguir siendo funcional para el usuario y visualizarse de manera cómoda</a:t>
          </a:r>
          <a:endParaRPr lang="es-CL"/>
        </a:p>
      </dgm:t>
    </dgm:pt>
    <dgm:pt modelId="{DBCD4496-30E8-45A9-A947-BA2B9F673AB9}" type="parTrans" cxnId="{B0EF9006-1E16-4C57-8EB7-F0892BD30556}">
      <dgm:prSet/>
      <dgm:spPr/>
      <dgm:t>
        <a:bodyPr/>
        <a:lstStyle/>
        <a:p>
          <a:endParaRPr lang="es-CL"/>
        </a:p>
      </dgm:t>
    </dgm:pt>
    <dgm:pt modelId="{8B444615-234E-4940-9577-C1CD9C814B36}" type="sibTrans" cxnId="{B0EF9006-1E16-4C57-8EB7-F0892BD30556}">
      <dgm:prSet/>
      <dgm:spPr/>
      <dgm:t>
        <a:bodyPr/>
        <a:lstStyle/>
        <a:p>
          <a:endParaRPr lang="es-CL"/>
        </a:p>
      </dgm:t>
    </dgm:pt>
    <dgm:pt modelId="{86001313-ABD7-46BA-B73B-FA27A7E91D87}">
      <dgm:prSet/>
      <dgm:spPr/>
      <dgm:t>
        <a:bodyPr/>
        <a:lstStyle/>
        <a:p>
          <a:pPr rtl="0"/>
          <a:r>
            <a:rPr lang="es-ES" b="1"/>
            <a:t>Prioridad Arquitectónica</a:t>
          </a:r>
          <a:r>
            <a:rPr lang="es-ES"/>
            <a:t>: Alta</a:t>
          </a:r>
          <a:endParaRPr lang="es-CL"/>
        </a:p>
      </dgm:t>
    </dgm:pt>
    <dgm:pt modelId="{2F06E1CC-5EDA-4AE1-B270-5ECC8A3C146F}" type="parTrans" cxnId="{8413D848-FC10-4825-B672-97B5169F73B7}">
      <dgm:prSet/>
      <dgm:spPr/>
      <dgm:t>
        <a:bodyPr/>
        <a:lstStyle/>
        <a:p>
          <a:endParaRPr lang="es-CL"/>
        </a:p>
      </dgm:t>
    </dgm:pt>
    <dgm:pt modelId="{57BDEDF9-9B54-4DCD-B28B-E1ED1FB4D125}" type="sibTrans" cxnId="{8413D848-FC10-4825-B672-97B5169F73B7}">
      <dgm:prSet/>
      <dgm:spPr/>
      <dgm:t>
        <a:bodyPr/>
        <a:lstStyle/>
        <a:p>
          <a:endParaRPr lang="es-CL"/>
        </a:p>
      </dgm:t>
    </dgm:pt>
    <dgm:pt modelId="{56583FCA-4C0F-4F2B-9E2B-90A4ADB08144}">
      <dgm:prSet/>
      <dgm:spPr/>
      <dgm:t>
        <a:bodyPr/>
        <a:lstStyle/>
        <a:p>
          <a:pPr rtl="0"/>
          <a:r>
            <a:rPr lang="es-ES" b="1"/>
            <a:t>Aplicación</a:t>
          </a:r>
          <a:r>
            <a:rPr lang="es-ES"/>
            <a:t>: Global</a:t>
          </a:r>
          <a:endParaRPr lang="es-CL"/>
        </a:p>
      </dgm:t>
    </dgm:pt>
    <dgm:pt modelId="{B512A350-6248-45D7-8720-D199F6555BD0}" type="parTrans" cxnId="{AA8C6A35-156C-4751-8023-82B03E0349FD}">
      <dgm:prSet/>
      <dgm:spPr/>
      <dgm:t>
        <a:bodyPr/>
        <a:lstStyle/>
        <a:p>
          <a:endParaRPr lang="es-CL"/>
        </a:p>
      </dgm:t>
    </dgm:pt>
    <dgm:pt modelId="{D25F68BA-5241-4F23-9F50-2C88D66DCB8B}" type="sibTrans" cxnId="{AA8C6A35-156C-4751-8023-82B03E0349FD}">
      <dgm:prSet/>
      <dgm:spPr/>
      <dgm:t>
        <a:bodyPr/>
        <a:lstStyle/>
        <a:p>
          <a:endParaRPr lang="es-CL"/>
        </a:p>
      </dgm:t>
    </dgm:pt>
    <dgm:pt modelId="{A1B0E1D4-1509-4EF1-BB13-F3E002DC5E78}" type="pres">
      <dgm:prSet presAssocID="{C48448E3-065F-439F-BAAC-5C1D408DF1D2}" presName="linear" presStyleCnt="0">
        <dgm:presLayoutVars>
          <dgm:animLvl val="lvl"/>
          <dgm:resizeHandles val="exact"/>
        </dgm:presLayoutVars>
      </dgm:prSet>
      <dgm:spPr/>
    </dgm:pt>
    <dgm:pt modelId="{270E6E09-9DC5-4E07-B452-D93EF08DC236}" type="pres">
      <dgm:prSet presAssocID="{F6227574-4B54-4DCC-89FF-F999B7EB294C}" presName="parentText" presStyleLbl="node1" presStyleIdx="0" presStyleCnt="9">
        <dgm:presLayoutVars>
          <dgm:chMax val="0"/>
          <dgm:bulletEnabled val="1"/>
        </dgm:presLayoutVars>
      </dgm:prSet>
      <dgm:spPr/>
    </dgm:pt>
    <dgm:pt modelId="{186EC06E-BEED-4E70-9DC5-58AED672549B}" type="pres">
      <dgm:prSet presAssocID="{057551F0-D786-4CC5-8532-D92BD31E708C}" presName="spacer" presStyleCnt="0"/>
      <dgm:spPr/>
    </dgm:pt>
    <dgm:pt modelId="{D7984E62-CB48-41D5-87C9-C53DC889C90F}" type="pres">
      <dgm:prSet presAssocID="{B6B14EF7-E7E8-47A8-AC91-E64C553C0C1B}" presName="parentText" presStyleLbl="node1" presStyleIdx="1" presStyleCnt="9">
        <dgm:presLayoutVars>
          <dgm:chMax val="0"/>
          <dgm:bulletEnabled val="1"/>
        </dgm:presLayoutVars>
      </dgm:prSet>
      <dgm:spPr/>
    </dgm:pt>
    <dgm:pt modelId="{611D57BB-11B2-4D24-B2A9-EB4348FF34CA}" type="pres">
      <dgm:prSet presAssocID="{D54E0596-C1E5-4AD9-A8E3-C8E8B873F092}" presName="spacer" presStyleCnt="0"/>
      <dgm:spPr/>
    </dgm:pt>
    <dgm:pt modelId="{5AB87CF9-7448-449F-8819-8DF005EF74A3}" type="pres">
      <dgm:prSet presAssocID="{0C923CDF-503C-4F24-9DAD-55938B1172E7}" presName="parentText" presStyleLbl="node1" presStyleIdx="2" presStyleCnt="9">
        <dgm:presLayoutVars>
          <dgm:chMax val="0"/>
          <dgm:bulletEnabled val="1"/>
        </dgm:presLayoutVars>
      </dgm:prSet>
      <dgm:spPr/>
    </dgm:pt>
    <dgm:pt modelId="{EF5CD2E1-5200-4FC0-BB7C-0169BDCA3C6D}" type="pres">
      <dgm:prSet presAssocID="{B5FC7AB2-E606-4A4A-B978-F1088828F2B9}" presName="spacer" presStyleCnt="0"/>
      <dgm:spPr/>
    </dgm:pt>
    <dgm:pt modelId="{0453762E-F767-4AF9-9A6C-E08CD4EA882E}" type="pres">
      <dgm:prSet presAssocID="{A3C32595-9789-43A8-939D-E67DA0063CCE}" presName="parentText" presStyleLbl="node1" presStyleIdx="3" presStyleCnt="9">
        <dgm:presLayoutVars>
          <dgm:chMax val="0"/>
          <dgm:bulletEnabled val="1"/>
        </dgm:presLayoutVars>
      </dgm:prSet>
      <dgm:spPr/>
    </dgm:pt>
    <dgm:pt modelId="{AE7D1BF3-5BF9-4558-AC37-06D60D004DC1}" type="pres">
      <dgm:prSet presAssocID="{1A2E4A67-563C-4D20-ABA7-76C4009C0AEE}" presName="spacer" presStyleCnt="0"/>
      <dgm:spPr/>
    </dgm:pt>
    <dgm:pt modelId="{B2956B39-CCDE-4D08-9802-B5401D984F66}" type="pres">
      <dgm:prSet presAssocID="{4152BB05-8B9E-479A-A0C7-8B0A5692BAD0}" presName="parentText" presStyleLbl="node1" presStyleIdx="4" presStyleCnt="9">
        <dgm:presLayoutVars>
          <dgm:chMax val="0"/>
          <dgm:bulletEnabled val="1"/>
        </dgm:presLayoutVars>
      </dgm:prSet>
      <dgm:spPr/>
    </dgm:pt>
    <dgm:pt modelId="{41435297-F1DD-4A96-B0D4-6B2F7EC59EA5}" type="pres">
      <dgm:prSet presAssocID="{45072D96-01A5-4D7D-B806-62E512A09FB8}" presName="spacer" presStyleCnt="0"/>
      <dgm:spPr/>
    </dgm:pt>
    <dgm:pt modelId="{68B92540-AB1E-47A4-B100-A660486CD0D4}" type="pres">
      <dgm:prSet presAssocID="{B3C68FFD-ECE8-4F45-AAA9-51CE8C42A633}" presName="parentText" presStyleLbl="node1" presStyleIdx="5" presStyleCnt="9">
        <dgm:presLayoutVars>
          <dgm:chMax val="0"/>
          <dgm:bulletEnabled val="1"/>
        </dgm:presLayoutVars>
      </dgm:prSet>
      <dgm:spPr/>
    </dgm:pt>
    <dgm:pt modelId="{23B8339D-D36B-48E8-8910-8C4C1F953D67}" type="pres">
      <dgm:prSet presAssocID="{A427CE71-1D26-46D5-8E6E-475A50B0D9CA}" presName="spacer" presStyleCnt="0"/>
      <dgm:spPr/>
    </dgm:pt>
    <dgm:pt modelId="{F5EA1E0A-1C19-44E7-B8A7-D42EA73F2A26}" type="pres">
      <dgm:prSet presAssocID="{4B117044-416B-4098-AE4E-3284CE1B5436}" presName="parentText" presStyleLbl="node1" presStyleIdx="6" presStyleCnt="9">
        <dgm:presLayoutVars>
          <dgm:chMax val="0"/>
          <dgm:bulletEnabled val="1"/>
        </dgm:presLayoutVars>
      </dgm:prSet>
      <dgm:spPr/>
    </dgm:pt>
    <dgm:pt modelId="{FDF3FDAE-9F87-4D85-BFB7-A8D1D5811140}" type="pres">
      <dgm:prSet presAssocID="{8B444615-234E-4940-9577-C1CD9C814B36}" presName="spacer" presStyleCnt="0"/>
      <dgm:spPr/>
    </dgm:pt>
    <dgm:pt modelId="{8B097C1A-EC68-471E-9079-1DC3B135F781}" type="pres">
      <dgm:prSet presAssocID="{86001313-ABD7-46BA-B73B-FA27A7E91D87}" presName="parentText" presStyleLbl="node1" presStyleIdx="7" presStyleCnt="9">
        <dgm:presLayoutVars>
          <dgm:chMax val="0"/>
          <dgm:bulletEnabled val="1"/>
        </dgm:presLayoutVars>
      </dgm:prSet>
      <dgm:spPr/>
    </dgm:pt>
    <dgm:pt modelId="{80C8E8EE-E0F6-4041-A177-219227AD37DE}" type="pres">
      <dgm:prSet presAssocID="{57BDEDF9-9B54-4DCD-B28B-E1ED1FB4D125}" presName="spacer" presStyleCnt="0"/>
      <dgm:spPr/>
    </dgm:pt>
    <dgm:pt modelId="{EC8CA91B-53F2-47D0-B373-6B4AFD8EF590}" type="pres">
      <dgm:prSet presAssocID="{56583FCA-4C0F-4F2B-9E2B-90A4ADB08144}" presName="parentText" presStyleLbl="node1" presStyleIdx="8" presStyleCnt="9">
        <dgm:presLayoutVars>
          <dgm:chMax val="0"/>
          <dgm:bulletEnabled val="1"/>
        </dgm:presLayoutVars>
      </dgm:prSet>
      <dgm:spPr/>
    </dgm:pt>
  </dgm:ptLst>
  <dgm:cxnLst>
    <dgm:cxn modelId="{B0EF9006-1E16-4C57-8EB7-F0892BD30556}" srcId="{C48448E3-065F-439F-BAAC-5C1D408DF1D2}" destId="{4B117044-416B-4098-AE4E-3284CE1B5436}" srcOrd="6" destOrd="0" parTransId="{DBCD4496-30E8-45A9-A947-BA2B9F673AB9}" sibTransId="{8B444615-234E-4940-9577-C1CD9C814B36}"/>
    <dgm:cxn modelId="{00C08E13-E4DD-469D-94AF-4B204D3D9C83}" type="presOf" srcId="{4152BB05-8B9E-479A-A0C7-8B0A5692BAD0}" destId="{B2956B39-CCDE-4D08-9802-B5401D984F66}" srcOrd="0" destOrd="0" presId="urn:microsoft.com/office/officeart/2005/8/layout/vList2"/>
    <dgm:cxn modelId="{A684AD1C-7F87-4C6E-8056-B073C1B90A72}" type="presOf" srcId="{0C923CDF-503C-4F24-9DAD-55938B1172E7}" destId="{5AB87CF9-7448-449F-8819-8DF005EF74A3}" srcOrd="0" destOrd="0" presId="urn:microsoft.com/office/officeart/2005/8/layout/vList2"/>
    <dgm:cxn modelId="{7371EE1E-AD88-4051-B3EC-15881238B412}" srcId="{C48448E3-065F-439F-BAAC-5C1D408DF1D2}" destId="{B6B14EF7-E7E8-47A8-AC91-E64C553C0C1B}" srcOrd="1" destOrd="0" parTransId="{18D1F935-B59C-4411-A34E-2649C744C620}" sibTransId="{D54E0596-C1E5-4AD9-A8E3-C8E8B873F092}"/>
    <dgm:cxn modelId="{EA07D92A-7824-4BC0-8B44-17AB5FCA381E}" srcId="{C48448E3-065F-439F-BAAC-5C1D408DF1D2}" destId="{A3C32595-9789-43A8-939D-E67DA0063CCE}" srcOrd="3" destOrd="0" parTransId="{6BBD5B28-065F-46D1-BED6-424067FEC122}" sibTransId="{1A2E4A67-563C-4D20-ABA7-76C4009C0AEE}"/>
    <dgm:cxn modelId="{AA8C6A35-156C-4751-8023-82B03E0349FD}" srcId="{C48448E3-065F-439F-BAAC-5C1D408DF1D2}" destId="{56583FCA-4C0F-4F2B-9E2B-90A4ADB08144}" srcOrd="8" destOrd="0" parTransId="{B512A350-6248-45D7-8720-D199F6555BD0}" sibTransId="{D25F68BA-5241-4F23-9F50-2C88D66DCB8B}"/>
    <dgm:cxn modelId="{8413D848-FC10-4825-B672-97B5169F73B7}" srcId="{C48448E3-065F-439F-BAAC-5C1D408DF1D2}" destId="{86001313-ABD7-46BA-B73B-FA27A7E91D87}" srcOrd="7" destOrd="0" parTransId="{2F06E1CC-5EDA-4AE1-B270-5ECC8A3C146F}" sibTransId="{57BDEDF9-9B54-4DCD-B28B-E1ED1FB4D125}"/>
    <dgm:cxn modelId="{C588CB4B-9925-4528-9DD8-480B6DCA6732}" srcId="{C48448E3-065F-439F-BAAC-5C1D408DF1D2}" destId="{4152BB05-8B9E-479A-A0C7-8B0A5692BAD0}" srcOrd="4" destOrd="0" parTransId="{1374493C-8381-4CB0-ADB2-C678667494A5}" sibTransId="{45072D96-01A5-4D7D-B806-62E512A09FB8}"/>
    <dgm:cxn modelId="{B86E384D-AE56-4C9A-BB5E-5FB31E173088}" type="presOf" srcId="{A3C32595-9789-43A8-939D-E67DA0063CCE}" destId="{0453762E-F767-4AF9-9A6C-E08CD4EA882E}" srcOrd="0" destOrd="0" presId="urn:microsoft.com/office/officeart/2005/8/layout/vList2"/>
    <dgm:cxn modelId="{B566EC4F-650F-4F2D-AE8A-496C691F79E7}" srcId="{C48448E3-065F-439F-BAAC-5C1D408DF1D2}" destId="{F6227574-4B54-4DCC-89FF-F999B7EB294C}" srcOrd="0" destOrd="0" parTransId="{DB308D04-38D6-4D82-BBBA-C9D9ADEAED6F}" sibTransId="{057551F0-D786-4CC5-8532-D92BD31E708C}"/>
    <dgm:cxn modelId="{83D3FE50-903F-488F-AD98-F7A7B101A1BB}" type="presOf" srcId="{B3C68FFD-ECE8-4F45-AAA9-51CE8C42A633}" destId="{68B92540-AB1E-47A4-B100-A660486CD0D4}" srcOrd="0" destOrd="0" presId="urn:microsoft.com/office/officeart/2005/8/layout/vList2"/>
    <dgm:cxn modelId="{4A813080-3B08-4A85-A898-7CB5D575B590}" type="presOf" srcId="{4B117044-416B-4098-AE4E-3284CE1B5436}" destId="{F5EA1E0A-1C19-44E7-B8A7-D42EA73F2A26}" srcOrd="0" destOrd="0" presId="urn:microsoft.com/office/officeart/2005/8/layout/vList2"/>
    <dgm:cxn modelId="{74720681-B550-418C-A140-B7AB975F03D9}" type="presOf" srcId="{F6227574-4B54-4DCC-89FF-F999B7EB294C}" destId="{270E6E09-9DC5-4E07-B452-D93EF08DC236}" srcOrd="0" destOrd="0" presId="urn:microsoft.com/office/officeart/2005/8/layout/vList2"/>
    <dgm:cxn modelId="{C1D23B83-47AC-4E39-8FEB-2900B1208E5A}" srcId="{C48448E3-065F-439F-BAAC-5C1D408DF1D2}" destId="{B3C68FFD-ECE8-4F45-AAA9-51CE8C42A633}" srcOrd="5" destOrd="0" parTransId="{DFEDEA2D-97E7-49AE-B2DC-9DA4C70D47E6}" sibTransId="{A427CE71-1D26-46D5-8E6E-475A50B0D9CA}"/>
    <dgm:cxn modelId="{8B2C908C-5ACC-45AC-98FA-CBB92B1D6F25}" type="presOf" srcId="{86001313-ABD7-46BA-B73B-FA27A7E91D87}" destId="{8B097C1A-EC68-471E-9079-1DC3B135F781}" srcOrd="0" destOrd="0" presId="urn:microsoft.com/office/officeart/2005/8/layout/vList2"/>
    <dgm:cxn modelId="{33A8F5AE-F661-4E33-B1EF-881AE9BB5502}" type="presOf" srcId="{B6B14EF7-E7E8-47A8-AC91-E64C553C0C1B}" destId="{D7984E62-CB48-41D5-87C9-C53DC889C90F}" srcOrd="0" destOrd="0" presId="urn:microsoft.com/office/officeart/2005/8/layout/vList2"/>
    <dgm:cxn modelId="{378AB4BF-2A96-4F89-A9E0-9485B541B0E7}" type="presOf" srcId="{56583FCA-4C0F-4F2B-9E2B-90A4ADB08144}" destId="{EC8CA91B-53F2-47D0-B373-6B4AFD8EF590}" srcOrd="0" destOrd="0" presId="urn:microsoft.com/office/officeart/2005/8/layout/vList2"/>
    <dgm:cxn modelId="{039222D9-3268-455D-B7CA-3E8589324043}" srcId="{C48448E3-065F-439F-BAAC-5C1D408DF1D2}" destId="{0C923CDF-503C-4F24-9DAD-55938B1172E7}" srcOrd="2" destOrd="0" parTransId="{19695FA4-9994-4B7F-8BF6-2B6A648FC384}" sibTransId="{B5FC7AB2-E606-4A4A-B978-F1088828F2B9}"/>
    <dgm:cxn modelId="{E2636CE3-F7EC-46BF-A767-6E8B310B9B49}" type="presOf" srcId="{C48448E3-065F-439F-BAAC-5C1D408DF1D2}" destId="{A1B0E1D4-1509-4EF1-BB13-F3E002DC5E78}" srcOrd="0" destOrd="0" presId="urn:microsoft.com/office/officeart/2005/8/layout/vList2"/>
    <dgm:cxn modelId="{85160F0C-6240-492C-95FF-91645BE29C97}" type="presParOf" srcId="{A1B0E1D4-1509-4EF1-BB13-F3E002DC5E78}" destId="{270E6E09-9DC5-4E07-B452-D93EF08DC236}" srcOrd="0" destOrd="0" presId="urn:microsoft.com/office/officeart/2005/8/layout/vList2"/>
    <dgm:cxn modelId="{70B1B501-D8A5-4884-BB49-4D3E8C544D59}" type="presParOf" srcId="{A1B0E1D4-1509-4EF1-BB13-F3E002DC5E78}" destId="{186EC06E-BEED-4E70-9DC5-58AED672549B}" srcOrd="1" destOrd="0" presId="urn:microsoft.com/office/officeart/2005/8/layout/vList2"/>
    <dgm:cxn modelId="{64511F68-C01E-4301-8405-90129422C1C6}" type="presParOf" srcId="{A1B0E1D4-1509-4EF1-BB13-F3E002DC5E78}" destId="{D7984E62-CB48-41D5-87C9-C53DC889C90F}" srcOrd="2" destOrd="0" presId="urn:microsoft.com/office/officeart/2005/8/layout/vList2"/>
    <dgm:cxn modelId="{17366793-EC92-47FA-8656-209625D53C9A}" type="presParOf" srcId="{A1B0E1D4-1509-4EF1-BB13-F3E002DC5E78}" destId="{611D57BB-11B2-4D24-B2A9-EB4348FF34CA}" srcOrd="3" destOrd="0" presId="urn:microsoft.com/office/officeart/2005/8/layout/vList2"/>
    <dgm:cxn modelId="{EB06AD8D-4936-4C9A-BAFA-FFEA36708D6D}" type="presParOf" srcId="{A1B0E1D4-1509-4EF1-BB13-F3E002DC5E78}" destId="{5AB87CF9-7448-449F-8819-8DF005EF74A3}" srcOrd="4" destOrd="0" presId="urn:microsoft.com/office/officeart/2005/8/layout/vList2"/>
    <dgm:cxn modelId="{C03CF20E-3107-42E4-AA48-770FC72265AA}" type="presParOf" srcId="{A1B0E1D4-1509-4EF1-BB13-F3E002DC5E78}" destId="{EF5CD2E1-5200-4FC0-BB7C-0169BDCA3C6D}" srcOrd="5" destOrd="0" presId="urn:microsoft.com/office/officeart/2005/8/layout/vList2"/>
    <dgm:cxn modelId="{3CC3143B-D405-4134-9D49-1E757D4C3F78}" type="presParOf" srcId="{A1B0E1D4-1509-4EF1-BB13-F3E002DC5E78}" destId="{0453762E-F767-4AF9-9A6C-E08CD4EA882E}" srcOrd="6" destOrd="0" presId="urn:microsoft.com/office/officeart/2005/8/layout/vList2"/>
    <dgm:cxn modelId="{6E62BFD9-99A2-47FA-9DFF-6F0547BCE493}" type="presParOf" srcId="{A1B0E1D4-1509-4EF1-BB13-F3E002DC5E78}" destId="{AE7D1BF3-5BF9-4558-AC37-06D60D004DC1}" srcOrd="7" destOrd="0" presId="urn:microsoft.com/office/officeart/2005/8/layout/vList2"/>
    <dgm:cxn modelId="{2AC13F85-10C3-4C99-8938-51B4CF235633}" type="presParOf" srcId="{A1B0E1D4-1509-4EF1-BB13-F3E002DC5E78}" destId="{B2956B39-CCDE-4D08-9802-B5401D984F66}" srcOrd="8" destOrd="0" presId="urn:microsoft.com/office/officeart/2005/8/layout/vList2"/>
    <dgm:cxn modelId="{1D4170DA-36A4-4E11-9F14-9C350143AD6F}" type="presParOf" srcId="{A1B0E1D4-1509-4EF1-BB13-F3E002DC5E78}" destId="{41435297-F1DD-4A96-B0D4-6B2F7EC59EA5}" srcOrd="9" destOrd="0" presId="urn:microsoft.com/office/officeart/2005/8/layout/vList2"/>
    <dgm:cxn modelId="{6BDD91A4-FDAB-4280-8F58-68FBB6B5AC1B}" type="presParOf" srcId="{A1B0E1D4-1509-4EF1-BB13-F3E002DC5E78}" destId="{68B92540-AB1E-47A4-B100-A660486CD0D4}" srcOrd="10" destOrd="0" presId="urn:microsoft.com/office/officeart/2005/8/layout/vList2"/>
    <dgm:cxn modelId="{7F704BF3-F959-4D8C-BC2C-9FEA9521B1E2}" type="presParOf" srcId="{A1B0E1D4-1509-4EF1-BB13-F3E002DC5E78}" destId="{23B8339D-D36B-48E8-8910-8C4C1F953D67}" srcOrd="11" destOrd="0" presId="urn:microsoft.com/office/officeart/2005/8/layout/vList2"/>
    <dgm:cxn modelId="{2D1952C7-524E-4210-9C28-F5B48B94E6C2}" type="presParOf" srcId="{A1B0E1D4-1509-4EF1-BB13-F3E002DC5E78}" destId="{F5EA1E0A-1C19-44E7-B8A7-D42EA73F2A26}" srcOrd="12" destOrd="0" presId="urn:microsoft.com/office/officeart/2005/8/layout/vList2"/>
    <dgm:cxn modelId="{C24F695B-C017-4111-9512-EB2656F8E19C}" type="presParOf" srcId="{A1B0E1D4-1509-4EF1-BB13-F3E002DC5E78}" destId="{FDF3FDAE-9F87-4D85-BFB7-A8D1D5811140}" srcOrd="13" destOrd="0" presId="urn:microsoft.com/office/officeart/2005/8/layout/vList2"/>
    <dgm:cxn modelId="{97BDA730-35B1-43BF-9410-4028B97BBB55}" type="presParOf" srcId="{A1B0E1D4-1509-4EF1-BB13-F3E002DC5E78}" destId="{8B097C1A-EC68-471E-9079-1DC3B135F781}" srcOrd="14" destOrd="0" presId="urn:microsoft.com/office/officeart/2005/8/layout/vList2"/>
    <dgm:cxn modelId="{AE30A615-AFAD-450A-B918-7BA100AE1F48}" type="presParOf" srcId="{A1B0E1D4-1509-4EF1-BB13-F3E002DC5E78}" destId="{80C8E8EE-E0F6-4041-A177-219227AD37DE}" srcOrd="15" destOrd="0" presId="urn:microsoft.com/office/officeart/2005/8/layout/vList2"/>
    <dgm:cxn modelId="{05DF35BE-8324-4F57-B453-4614685AD71A}" type="presParOf" srcId="{A1B0E1D4-1509-4EF1-BB13-F3E002DC5E78}" destId="{EC8CA91B-53F2-47D0-B373-6B4AFD8EF590}" srcOrd="16"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433CF3-E611-449E-B6CE-E18E05C1821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L"/>
        </a:p>
      </dgm:t>
    </dgm:pt>
    <dgm:pt modelId="{21349EE2-8C42-4B8B-A98F-3D579D15EAB3}">
      <dgm:prSet/>
      <dgm:spPr/>
      <dgm:t>
        <a:bodyPr/>
        <a:lstStyle/>
        <a:p>
          <a:pPr rtl="0"/>
          <a:r>
            <a:rPr lang="es-ES" b="1" u="sng"/>
            <a:t>ID: QS4</a:t>
          </a:r>
          <a:endParaRPr lang="es-CL"/>
        </a:p>
      </dgm:t>
    </dgm:pt>
    <dgm:pt modelId="{E751251F-E9A8-4682-BC43-297D3E5B838A}" type="parTrans" cxnId="{04FA1E97-F448-44E5-9B4B-99A9BC956156}">
      <dgm:prSet/>
      <dgm:spPr/>
      <dgm:t>
        <a:bodyPr/>
        <a:lstStyle/>
        <a:p>
          <a:endParaRPr lang="es-CL"/>
        </a:p>
      </dgm:t>
    </dgm:pt>
    <dgm:pt modelId="{F4B933D4-A3C6-49C5-82F0-DDF4A2F65F1C}" type="sibTrans" cxnId="{04FA1E97-F448-44E5-9B4B-99A9BC956156}">
      <dgm:prSet/>
      <dgm:spPr/>
      <dgm:t>
        <a:bodyPr/>
        <a:lstStyle/>
        <a:p>
          <a:endParaRPr lang="es-CL"/>
        </a:p>
      </dgm:t>
    </dgm:pt>
    <dgm:pt modelId="{F13C8832-0626-45CD-9074-7FE0CFE95BEE}">
      <dgm:prSet/>
      <dgm:spPr/>
      <dgm:t>
        <a:bodyPr/>
        <a:lstStyle/>
        <a:p>
          <a:pPr rtl="0"/>
          <a:r>
            <a:rPr lang="es-ES" b="1"/>
            <a:t>Nombre: </a:t>
          </a:r>
          <a:r>
            <a:rPr lang="es-ES"/>
            <a:t>Mantenibilidad-Modularidad: Capacidad del Sistema para seguir disponible al realizar un cambio</a:t>
          </a:r>
          <a:endParaRPr lang="es-CL"/>
        </a:p>
      </dgm:t>
    </dgm:pt>
    <dgm:pt modelId="{A9C1054D-7F1B-4FC3-B3ED-7B857B696D47}" type="parTrans" cxnId="{8619B4FD-28CA-4593-AD11-35820EF5BC41}">
      <dgm:prSet/>
      <dgm:spPr/>
      <dgm:t>
        <a:bodyPr/>
        <a:lstStyle/>
        <a:p>
          <a:endParaRPr lang="es-CL"/>
        </a:p>
      </dgm:t>
    </dgm:pt>
    <dgm:pt modelId="{FA1C6DB4-C64B-417B-8222-D3B7260C9F8A}" type="sibTrans" cxnId="{8619B4FD-28CA-4593-AD11-35820EF5BC41}">
      <dgm:prSet/>
      <dgm:spPr/>
      <dgm:t>
        <a:bodyPr/>
        <a:lstStyle/>
        <a:p>
          <a:endParaRPr lang="es-CL"/>
        </a:p>
      </dgm:t>
    </dgm:pt>
    <dgm:pt modelId="{87CA7C6F-3A34-4A6F-ACB0-29FDADDA73DD}">
      <dgm:prSet/>
      <dgm:spPr/>
      <dgm:t>
        <a:bodyPr/>
        <a:lstStyle/>
        <a:p>
          <a:pPr rtl="0"/>
          <a:r>
            <a:rPr lang="es-ES" b="1"/>
            <a:t>Sinopsis</a:t>
          </a:r>
          <a:r>
            <a:rPr lang="es-ES"/>
            <a:t>: Si se realiza un cambio en el sistema solamente se debe ver afectada la parte en que se realizó el cambio</a:t>
          </a:r>
          <a:endParaRPr lang="es-CL"/>
        </a:p>
      </dgm:t>
    </dgm:pt>
    <dgm:pt modelId="{D1179A4D-A725-472D-ADBF-0D13576BD309}" type="parTrans" cxnId="{4A9B4BBD-CA4A-4FAE-85C6-0BFA8FC1CA2B}">
      <dgm:prSet/>
      <dgm:spPr/>
      <dgm:t>
        <a:bodyPr/>
        <a:lstStyle/>
        <a:p>
          <a:endParaRPr lang="es-CL"/>
        </a:p>
      </dgm:t>
    </dgm:pt>
    <dgm:pt modelId="{2281CB48-651E-4058-82A4-7BF77D263462}" type="sibTrans" cxnId="{4A9B4BBD-CA4A-4FAE-85C6-0BFA8FC1CA2B}">
      <dgm:prSet/>
      <dgm:spPr/>
      <dgm:t>
        <a:bodyPr/>
        <a:lstStyle/>
        <a:p>
          <a:endParaRPr lang="es-CL"/>
        </a:p>
      </dgm:t>
    </dgm:pt>
    <dgm:pt modelId="{6C348722-5A3D-473D-9EF7-488EEE0C5A2C}">
      <dgm:prSet/>
      <dgm:spPr/>
      <dgm:t>
        <a:bodyPr/>
        <a:lstStyle/>
        <a:p>
          <a:pPr rtl="0"/>
          <a:r>
            <a:rPr lang="es-ES" b="1"/>
            <a:t>Entorno</a:t>
          </a:r>
          <a:r>
            <a:rPr lang="es-ES"/>
            <a:t>: El sistema al realizar una modificación </a:t>
          </a:r>
          <a:endParaRPr lang="es-CL"/>
        </a:p>
      </dgm:t>
    </dgm:pt>
    <dgm:pt modelId="{FEF6A8E5-1BE2-4468-B93D-CABA9DF3C7AF}" type="parTrans" cxnId="{670381F4-63D0-44AB-81E7-019CFD06D644}">
      <dgm:prSet/>
      <dgm:spPr/>
      <dgm:t>
        <a:bodyPr/>
        <a:lstStyle/>
        <a:p>
          <a:endParaRPr lang="es-CL"/>
        </a:p>
      </dgm:t>
    </dgm:pt>
    <dgm:pt modelId="{E84E4433-FF19-465C-8844-2377F270D240}" type="sibTrans" cxnId="{670381F4-63D0-44AB-81E7-019CFD06D644}">
      <dgm:prSet/>
      <dgm:spPr/>
      <dgm:t>
        <a:bodyPr/>
        <a:lstStyle/>
        <a:p>
          <a:endParaRPr lang="es-CL"/>
        </a:p>
      </dgm:t>
    </dgm:pt>
    <dgm:pt modelId="{8E64EA36-E741-40D7-A40E-D55208BB155E}">
      <dgm:prSet/>
      <dgm:spPr/>
      <dgm:t>
        <a:bodyPr/>
        <a:lstStyle/>
        <a:p>
          <a:pPr rtl="0"/>
          <a:r>
            <a:rPr lang="es-ES" b="1"/>
            <a:t>Cambio en el entorno</a:t>
          </a:r>
          <a:r>
            <a:rPr lang="es-ES"/>
            <a:t>: Cambio en el componente de un sistema</a:t>
          </a:r>
          <a:endParaRPr lang="es-CL"/>
        </a:p>
      </dgm:t>
    </dgm:pt>
    <dgm:pt modelId="{A4CCE7CE-F32F-4403-A0EC-9E842FF7C807}" type="parTrans" cxnId="{01DA7FA8-C9A9-4F08-A1D8-39F107621725}">
      <dgm:prSet/>
      <dgm:spPr/>
      <dgm:t>
        <a:bodyPr/>
        <a:lstStyle/>
        <a:p>
          <a:endParaRPr lang="es-CL"/>
        </a:p>
      </dgm:t>
    </dgm:pt>
    <dgm:pt modelId="{9A3E4FEA-C17F-46CE-A690-C38E5B4B45B6}" type="sibTrans" cxnId="{01DA7FA8-C9A9-4F08-A1D8-39F107621725}">
      <dgm:prSet/>
      <dgm:spPr/>
      <dgm:t>
        <a:bodyPr/>
        <a:lstStyle/>
        <a:p>
          <a:endParaRPr lang="es-CL"/>
        </a:p>
      </dgm:t>
    </dgm:pt>
    <dgm:pt modelId="{7B39A6FC-C3EF-4303-B260-B700453DC34C}">
      <dgm:prSet/>
      <dgm:spPr/>
      <dgm:t>
        <a:bodyPr/>
        <a:lstStyle/>
        <a:p>
          <a:pPr rtl="0"/>
          <a:r>
            <a:rPr lang="es-ES" b="1"/>
            <a:t>Comportamiento esperado</a:t>
          </a:r>
          <a:r>
            <a:rPr lang="es-ES"/>
            <a:t>: Las partes que no se ven involucradas en la modificación deben seguir funcionando de manera normal</a:t>
          </a:r>
          <a:endParaRPr lang="es-CL"/>
        </a:p>
      </dgm:t>
    </dgm:pt>
    <dgm:pt modelId="{4F24C91D-D1EE-4117-93E0-6067D80D0C80}" type="parTrans" cxnId="{FDF5ABA8-5E37-4BB6-A139-634009585A0D}">
      <dgm:prSet/>
      <dgm:spPr/>
      <dgm:t>
        <a:bodyPr/>
        <a:lstStyle/>
        <a:p>
          <a:endParaRPr lang="es-CL"/>
        </a:p>
      </dgm:t>
    </dgm:pt>
    <dgm:pt modelId="{03B047C2-C75B-480F-BD1B-1EC9F28129E9}" type="sibTrans" cxnId="{FDF5ABA8-5E37-4BB6-A139-634009585A0D}">
      <dgm:prSet/>
      <dgm:spPr/>
      <dgm:t>
        <a:bodyPr/>
        <a:lstStyle/>
        <a:p>
          <a:endParaRPr lang="es-CL"/>
        </a:p>
      </dgm:t>
    </dgm:pt>
    <dgm:pt modelId="{65E8CA65-21BE-483F-AC9C-FC1C655017F6}">
      <dgm:prSet/>
      <dgm:spPr/>
      <dgm:t>
        <a:bodyPr/>
        <a:lstStyle/>
        <a:p>
          <a:pPr rtl="0"/>
          <a:r>
            <a:rPr lang="es-ES" b="1"/>
            <a:t>Medida</a:t>
          </a:r>
          <a:r>
            <a:rPr lang="es-ES"/>
            <a:t>: al realizar un cambio en un componente los otros deben seguir disponibles</a:t>
          </a:r>
          <a:endParaRPr lang="es-CL"/>
        </a:p>
      </dgm:t>
    </dgm:pt>
    <dgm:pt modelId="{94950756-DB72-4B0E-B138-D182F7CCF891}" type="parTrans" cxnId="{C22B1986-B3EB-4AB9-B6C3-AA3A8CEED3D3}">
      <dgm:prSet/>
      <dgm:spPr/>
      <dgm:t>
        <a:bodyPr/>
        <a:lstStyle/>
        <a:p>
          <a:endParaRPr lang="es-CL"/>
        </a:p>
      </dgm:t>
    </dgm:pt>
    <dgm:pt modelId="{C3DE32EF-CDE5-4406-9A96-32132A92ACC3}" type="sibTrans" cxnId="{C22B1986-B3EB-4AB9-B6C3-AA3A8CEED3D3}">
      <dgm:prSet/>
      <dgm:spPr/>
      <dgm:t>
        <a:bodyPr/>
        <a:lstStyle/>
        <a:p>
          <a:endParaRPr lang="es-CL"/>
        </a:p>
      </dgm:t>
    </dgm:pt>
    <dgm:pt modelId="{5727DCA8-A031-43EE-8903-7F7EDB14E75C}">
      <dgm:prSet/>
      <dgm:spPr/>
      <dgm:t>
        <a:bodyPr/>
        <a:lstStyle/>
        <a:p>
          <a:pPr rtl="0"/>
          <a:r>
            <a:rPr lang="es-ES" b="1"/>
            <a:t>Prioridad Arquitectónica</a:t>
          </a:r>
          <a:r>
            <a:rPr lang="es-ES"/>
            <a:t>: Alta</a:t>
          </a:r>
          <a:endParaRPr lang="es-CL"/>
        </a:p>
      </dgm:t>
    </dgm:pt>
    <dgm:pt modelId="{C3730A9A-AA27-4CE5-9C97-F1F3B468D432}" type="parTrans" cxnId="{31EC81DA-4038-4093-83EA-4932DA07BFBE}">
      <dgm:prSet/>
      <dgm:spPr/>
      <dgm:t>
        <a:bodyPr/>
        <a:lstStyle/>
        <a:p>
          <a:endParaRPr lang="es-CL"/>
        </a:p>
      </dgm:t>
    </dgm:pt>
    <dgm:pt modelId="{8BDF3F0D-E1A9-469F-AE78-29A9BFC1FDE2}" type="sibTrans" cxnId="{31EC81DA-4038-4093-83EA-4932DA07BFBE}">
      <dgm:prSet/>
      <dgm:spPr/>
      <dgm:t>
        <a:bodyPr/>
        <a:lstStyle/>
        <a:p>
          <a:endParaRPr lang="es-CL"/>
        </a:p>
      </dgm:t>
    </dgm:pt>
    <dgm:pt modelId="{06FEB125-EE61-48C5-B0D5-4E1B18F2AC1D}">
      <dgm:prSet/>
      <dgm:spPr/>
      <dgm:t>
        <a:bodyPr/>
        <a:lstStyle/>
        <a:p>
          <a:pPr rtl="0"/>
          <a:r>
            <a:rPr lang="es-ES" b="1"/>
            <a:t>Aplicación</a:t>
          </a:r>
          <a:r>
            <a:rPr lang="es-ES"/>
            <a:t>: Local</a:t>
          </a:r>
          <a:endParaRPr lang="es-CL"/>
        </a:p>
      </dgm:t>
    </dgm:pt>
    <dgm:pt modelId="{FF208B49-082D-4C47-8173-86273C602EE2}" type="parTrans" cxnId="{FCEA71A3-E927-41CF-A4D6-426E2FC4E75D}">
      <dgm:prSet/>
      <dgm:spPr/>
      <dgm:t>
        <a:bodyPr/>
        <a:lstStyle/>
        <a:p>
          <a:endParaRPr lang="es-CL"/>
        </a:p>
      </dgm:t>
    </dgm:pt>
    <dgm:pt modelId="{983F9420-656F-485C-8895-083EA8294E3D}" type="sibTrans" cxnId="{FCEA71A3-E927-41CF-A4D6-426E2FC4E75D}">
      <dgm:prSet/>
      <dgm:spPr/>
      <dgm:t>
        <a:bodyPr/>
        <a:lstStyle/>
        <a:p>
          <a:endParaRPr lang="es-CL"/>
        </a:p>
      </dgm:t>
    </dgm:pt>
    <dgm:pt modelId="{258C4216-366A-4E55-9AD5-1410D70DD3D0}" type="pres">
      <dgm:prSet presAssocID="{3E433CF3-E611-449E-B6CE-E18E05C1821B}" presName="linear" presStyleCnt="0">
        <dgm:presLayoutVars>
          <dgm:animLvl val="lvl"/>
          <dgm:resizeHandles val="exact"/>
        </dgm:presLayoutVars>
      </dgm:prSet>
      <dgm:spPr/>
    </dgm:pt>
    <dgm:pt modelId="{E200ADD2-31BE-4637-B13E-037C1914EEE0}" type="pres">
      <dgm:prSet presAssocID="{21349EE2-8C42-4B8B-A98F-3D579D15EAB3}" presName="parentText" presStyleLbl="node1" presStyleIdx="0" presStyleCnt="9">
        <dgm:presLayoutVars>
          <dgm:chMax val="0"/>
          <dgm:bulletEnabled val="1"/>
        </dgm:presLayoutVars>
      </dgm:prSet>
      <dgm:spPr/>
    </dgm:pt>
    <dgm:pt modelId="{0257A77B-95AC-449A-BC59-D89734504E88}" type="pres">
      <dgm:prSet presAssocID="{F4B933D4-A3C6-49C5-82F0-DDF4A2F65F1C}" presName="spacer" presStyleCnt="0"/>
      <dgm:spPr/>
    </dgm:pt>
    <dgm:pt modelId="{862CA126-80CC-45BE-8B40-7875C7B94DA8}" type="pres">
      <dgm:prSet presAssocID="{F13C8832-0626-45CD-9074-7FE0CFE95BEE}" presName="parentText" presStyleLbl="node1" presStyleIdx="1" presStyleCnt="9">
        <dgm:presLayoutVars>
          <dgm:chMax val="0"/>
          <dgm:bulletEnabled val="1"/>
        </dgm:presLayoutVars>
      </dgm:prSet>
      <dgm:spPr/>
    </dgm:pt>
    <dgm:pt modelId="{51126981-EBBF-4486-9661-7CADE2461B30}" type="pres">
      <dgm:prSet presAssocID="{FA1C6DB4-C64B-417B-8222-D3B7260C9F8A}" presName="spacer" presStyleCnt="0"/>
      <dgm:spPr/>
    </dgm:pt>
    <dgm:pt modelId="{489F2E8B-F7A5-4019-810A-8DD01B9F75BE}" type="pres">
      <dgm:prSet presAssocID="{87CA7C6F-3A34-4A6F-ACB0-29FDADDA73DD}" presName="parentText" presStyleLbl="node1" presStyleIdx="2" presStyleCnt="9">
        <dgm:presLayoutVars>
          <dgm:chMax val="0"/>
          <dgm:bulletEnabled val="1"/>
        </dgm:presLayoutVars>
      </dgm:prSet>
      <dgm:spPr/>
    </dgm:pt>
    <dgm:pt modelId="{C4628A50-73A0-4A8C-9D89-36DB0E0A666B}" type="pres">
      <dgm:prSet presAssocID="{2281CB48-651E-4058-82A4-7BF77D263462}" presName="spacer" presStyleCnt="0"/>
      <dgm:spPr/>
    </dgm:pt>
    <dgm:pt modelId="{01280E0F-28E3-44EB-92A9-3CB8E18F9F0F}" type="pres">
      <dgm:prSet presAssocID="{6C348722-5A3D-473D-9EF7-488EEE0C5A2C}" presName="parentText" presStyleLbl="node1" presStyleIdx="3" presStyleCnt="9">
        <dgm:presLayoutVars>
          <dgm:chMax val="0"/>
          <dgm:bulletEnabled val="1"/>
        </dgm:presLayoutVars>
      </dgm:prSet>
      <dgm:spPr/>
    </dgm:pt>
    <dgm:pt modelId="{4102E974-02A5-43ED-9A61-A067FCDDEDE4}" type="pres">
      <dgm:prSet presAssocID="{E84E4433-FF19-465C-8844-2377F270D240}" presName="spacer" presStyleCnt="0"/>
      <dgm:spPr/>
    </dgm:pt>
    <dgm:pt modelId="{C4959B66-D582-459D-9440-A5BAC168455A}" type="pres">
      <dgm:prSet presAssocID="{8E64EA36-E741-40D7-A40E-D55208BB155E}" presName="parentText" presStyleLbl="node1" presStyleIdx="4" presStyleCnt="9">
        <dgm:presLayoutVars>
          <dgm:chMax val="0"/>
          <dgm:bulletEnabled val="1"/>
        </dgm:presLayoutVars>
      </dgm:prSet>
      <dgm:spPr/>
    </dgm:pt>
    <dgm:pt modelId="{6DA23C57-791B-4885-A744-77C5C840FC6F}" type="pres">
      <dgm:prSet presAssocID="{9A3E4FEA-C17F-46CE-A690-C38E5B4B45B6}" presName="spacer" presStyleCnt="0"/>
      <dgm:spPr/>
    </dgm:pt>
    <dgm:pt modelId="{4F8DF697-283C-40F8-A9DE-7F1CE099E188}" type="pres">
      <dgm:prSet presAssocID="{7B39A6FC-C3EF-4303-B260-B700453DC34C}" presName="parentText" presStyleLbl="node1" presStyleIdx="5" presStyleCnt="9">
        <dgm:presLayoutVars>
          <dgm:chMax val="0"/>
          <dgm:bulletEnabled val="1"/>
        </dgm:presLayoutVars>
      </dgm:prSet>
      <dgm:spPr/>
    </dgm:pt>
    <dgm:pt modelId="{5568FE59-FB98-40B6-8500-F1FA5A92D9C7}" type="pres">
      <dgm:prSet presAssocID="{03B047C2-C75B-480F-BD1B-1EC9F28129E9}" presName="spacer" presStyleCnt="0"/>
      <dgm:spPr/>
    </dgm:pt>
    <dgm:pt modelId="{2BF8318F-1A1D-49ED-BB3A-F92ACB5985E5}" type="pres">
      <dgm:prSet presAssocID="{65E8CA65-21BE-483F-AC9C-FC1C655017F6}" presName="parentText" presStyleLbl="node1" presStyleIdx="6" presStyleCnt="9">
        <dgm:presLayoutVars>
          <dgm:chMax val="0"/>
          <dgm:bulletEnabled val="1"/>
        </dgm:presLayoutVars>
      </dgm:prSet>
      <dgm:spPr/>
    </dgm:pt>
    <dgm:pt modelId="{9C72F96D-7268-4860-AA2A-7143EC43A508}" type="pres">
      <dgm:prSet presAssocID="{C3DE32EF-CDE5-4406-9A96-32132A92ACC3}" presName="spacer" presStyleCnt="0"/>
      <dgm:spPr/>
    </dgm:pt>
    <dgm:pt modelId="{0F0B351B-D01D-43C3-98CA-837B14E33817}" type="pres">
      <dgm:prSet presAssocID="{5727DCA8-A031-43EE-8903-7F7EDB14E75C}" presName="parentText" presStyleLbl="node1" presStyleIdx="7" presStyleCnt="9">
        <dgm:presLayoutVars>
          <dgm:chMax val="0"/>
          <dgm:bulletEnabled val="1"/>
        </dgm:presLayoutVars>
      </dgm:prSet>
      <dgm:spPr/>
    </dgm:pt>
    <dgm:pt modelId="{A164E7C8-2411-4E7F-B5B3-D7222067331D}" type="pres">
      <dgm:prSet presAssocID="{8BDF3F0D-E1A9-469F-AE78-29A9BFC1FDE2}" presName="spacer" presStyleCnt="0"/>
      <dgm:spPr/>
    </dgm:pt>
    <dgm:pt modelId="{E628CB57-4B3C-4F99-AB51-BB19167928AA}" type="pres">
      <dgm:prSet presAssocID="{06FEB125-EE61-48C5-B0D5-4E1B18F2AC1D}" presName="parentText" presStyleLbl="node1" presStyleIdx="8" presStyleCnt="9">
        <dgm:presLayoutVars>
          <dgm:chMax val="0"/>
          <dgm:bulletEnabled val="1"/>
        </dgm:presLayoutVars>
      </dgm:prSet>
      <dgm:spPr/>
    </dgm:pt>
  </dgm:ptLst>
  <dgm:cxnLst>
    <dgm:cxn modelId="{90CD3F0B-27BD-4AF4-9C66-AA8F5C404E49}" type="presOf" srcId="{5727DCA8-A031-43EE-8903-7F7EDB14E75C}" destId="{0F0B351B-D01D-43C3-98CA-837B14E33817}" srcOrd="0" destOrd="0" presId="urn:microsoft.com/office/officeart/2005/8/layout/vList2"/>
    <dgm:cxn modelId="{E0AB8F0E-FDDD-488A-955F-AF529A07964A}" type="presOf" srcId="{87CA7C6F-3A34-4A6F-ACB0-29FDADDA73DD}" destId="{489F2E8B-F7A5-4019-810A-8DD01B9F75BE}" srcOrd="0" destOrd="0" presId="urn:microsoft.com/office/officeart/2005/8/layout/vList2"/>
    <dgm:cxn modelId="{E8F8BA1C-17AB-404F-A9BB-FD1662580C91}" type="presOf" srcId="{3E433CF3-E611-449E-B6CE-E18E05C1821B}" destId="{258C4216-366A-4E55-9AD5-1410D70DD3D0}" srcOrd="0" destOrd="0" presId="urn:microsoft.com/office/officeart/2005/8/layout/vList2"/>
    <dgm:cxn modelId="{84C1BB62-2C9D-4E3A-A2F9-5659581D494A}" type="presOf" srcId="{F13C8832-0626-45CD-9074-7FE0CFE95BEE}" destId="{862CA126-80CC-45BE-8B40-7875C7B94DA8}" srcOrd="0" destOrd="0" presId="urn:microsoft.com/office/officeart/2005/8/layout/vList2"/>
    <dgm:cxn modelId="{C1A08A50-DE4C-4A24-8DC5-4E734C34AF48}" type="presOf" srcId="{8E64EA36-E741-40D7-A40E-D55208BB155E}" destId="{C4959B66-D582-459D-9440-A5BAC168455A}" srcOrd="0" destOrd="0" presId="urn:microsoft.com/office/officeart/2005/8/layout/vList2"/>
    <dgm:cxn modelId="{D928AE55-8743-4F72-B9B7-0B6515BEC446}" type="presOf" srcId="{65E8CA65-21BE-483F-AC9C-FC1C655017F6}" destId="{2BF8318F-1A1D-49ED-BB3A-F92ACB5985E5}" srcOrd="0" destOrd="0" presId="urn:microsoft.com/office/officeart/2005/8/layout/vList2"/>
    <dgm:cxn modelId="{F6D0A47A-A126-4324-9FA4-7376C6B1A401}" type="presOf" srcId="{6C348722-5A3D-473D-9EF7-488EEE0C5A2C}" destId="{01280E0F-28E3-44EB-92A9-3CB8E18F9F0F}" srcOrd="0" destOrd="0" presId="urn:microsoft.com/office/officeart/2005/8/layout/vList2"/>
    <dgm:cxn modelId="{A9041C80-3B04-4964-BA0E-E15D3B417E2C}" type="presOf" srcId="{7B39A6FC-C3EF-4303-B260-B700453DC34C}" destId="{4F8DF697-283C-40F8-A9DE-7F1CE099E188}" srcOrd="0" destOrd="0" presId="urn:microsoft.com/office/officeart/2005/8/layout/vList2"/>
    <dgm:cxn modelId="{C22B1986-B3EB-4AB9-B6C3-AA3A8CEED3D3}" srcId="{3E433CF3-E611-449E-B6CE-E18E05C1821B}" destId="{65E8CA65-21BE-483F-AC9C-FC1C655017F6}" srcOrd="6" destOrd="0" parTransId="{94950756-DB72-4B0E-B138-D182F7CCF891}" sibTransId="{C3DE32EF-CDE5-4406-9A96-32132A92ACC3}"/>
    <dgm:cxn modelId="{04FA1E97-F448-44E5-9B4B-99A9BC956156}" srcId="{3E433CF3-E611-449E-B6CE-E18E05C1821B}" destId="{21349EE2-8C42-4B8B-A98F-3D579D15EAB3}" srcOrd="0" destOrd="0" parTransId="{E751251F-E9A8-4682-BC43-297D3E5B838A}" sibTransId="{F4B933D4-A3C6-49C5-82F0-DDF4A2F65F1C}"/>
    <dgm:cxn modelId="{FCEA71A3-E927-41CF-A4D6-426E2FC4E75D}" srcId="{3E433CF3-E611-449E-B6CE-E18E05C1821B}" destId="{06FEB125-EE61-48C5-B0D5-4E1B18F2AC1D}" srcOrd="8" destOrd="0" parTransId="{FF208B49-082D-4C47-8173-86273C602EE2}" sibTransId="{983F9420-656F-485C-8895-083EA8294E3D}"/>
    <dgm:cxn modelId="{01DA7FA8-C9A9-4F08-A1D8-39F107621725}" srcId="{3E433CF3-E611-449E-B6CE-E18E05C1821B}" destId="{8E64EA36-E741-40D7-A40E-D55208BB155E}" srcOrd="4" destOrd="0" parTransId="{A4CCE7CE-F32F-4403-A0EC-9E842FF7C807}" sibTransId="{9A3E4FEA-C17F-46CE-A690-C38E5B4B45B6}"/>
    <dgm:cxn modelId="{FDF5ABA8-5E37-4BB6-A139-634009585A0D}" srcId="{3E433CF3-E611-449E-B6CE-E18E05C1821B}" destId="{7B39A6FC-C3EF-4303-B260-B700453DC34C}" srcOrd="5" destOrd="0" parTransId="{4F24C91D-D1EE-4117-93E0-6067D80D0C80}" sibTransId="{03B047C2-C75B-480F-BD1B-1EC9F28129E9}"/>
    <dgm:cxn modelId="{4DB1F0BC-00CF-418A-92A0-49692C3CCAF4}" type="presOf" srcId="{06FEB125-EE61-48C5-B0D5-4E1B18F2AC1D}" destId="{E628CB57-4B3C-4F99-AB51-BB19167928AA}" srcOrd="0" destOrd="0" presId="urn:microsoft.com/office/officeart/2005/8/layout/vList2"/>
    <dgm:cxn modelId="{4A9B4BBD-CA4A-4FAE-85C6-0BFA8FC1CA2B}" srcId="{3E433CF3-E611-449E-B6CE-E18E05C1821B}" destId="{87CA7C6F-3A34-4A6F-ACB0-29FDADDA73DD}" srcOrd="2" destOrd="0" parTransId="{D1179A4D-A725-472D-ADBF-0D13576BD309}" sibTransId="{2281CB48-651E-4058-82A4-7BF77D263462}"/>
    <dgm:cxn modelId="{31EC81DA-4038-4093-83EA-4932DA07BFBE}" srcId="{3E433CF3-E611-449E-B6CE-E18E05C1821B}" destId="{5727DCA8-A031-43EE-8903-7F7EDB14E75C}" srcOrd="7" destOrd="0" parTransId="{C3730A9A-AA27-4CE5-9C97-F1F3B468D432}" sibTransId="{8BDF3F0D-E1A9-469F-AE78-29A9BFC1FDE2}"/>
    <dgm:cxn modelId="{670381F4-63D0-44AB-81E7-019CFD06D644}" srcId="{3E433CF3-E611-449E-B6CE-E18E05C1821B}" destId="{6C348722-5A3D-473D-9EF7-488EEE0C5A2C}" srcOrd="3" destOrd="0" parTransId="{FEF6A8E5-1BE2-4468-B93D-CABA9DF3C7AF}" sibTransId="{E84E4433-FF19-465C-8844-2377F270D240}"/>
    <dgm:cxn modelId="{0DC55DF6-6444-4CB5-87ED-D56A8CB202CA}" type="presOf" srcId="{21349EE2-8C42-4B8B-A98F-3D579D15EAB3}" destId="{E200ADD2-31BE-4637-B13E-037C1914EEE0}" srcOrd="0" destOrd="0" presId="urn:microsoft.com/office/officeart/2005/8/layout/vList2"/>
    <dgm:cxn modelId="{8619B4FD-28CA-4593-AD11-35820EF5BC41}" srcId="{3E433CF3-E611-449E-B6CE-E18E05C1821B}" destId="{F13C8832-0626-45CD-9074-7FE0CFE95BEE}" srcOrd="1" destOrd="0" parTransId="{A9C1054D-7F1B-4FC3-B3ED-7B857B696D47}" sibTransId="{FA1C6DB4-C64B-417B-8222-D3B7260C9F8A}"/>
    <dgm:cxn modelId="{9025E4D7-9EAE-4CD5-93F4-F3D9E596A540}" type="presParOf" srcId="{258C4216-366A-4E55-9AD5-1410D70DD3D0}" destId="{E200ADD2-31BE-4637-B13E-037C1914EEE0}" srcOrd="0" destOrd="0" presId="urn:microsoft.com/office/officeart/2005/8/layout/vList2"/>
    <dgm:cxn modelId="{B1BB423B-E8F8-40B1-B4CA-80E2F7648AC0}" type="presParOf" srcId="{258C4216-366A-4E55-9AD5-1410D70DD3D0}" destId="{0257A77B-95AC-449A-BC59-D89734504E88}" srcOrd="1" destOrd="0" presId="urn:microsoft.com/office/officeart/2005/8/layout/vList2"/>
    <dgm:cxn modelId="{C422511B-23D9-4A26-A2AE-25E110EE20F7}" type="presParOf" srcId="{258C4216-366A-4E55-9AD5-1410D70DD3D0}" destId="{862CA126-80CC-45BE-8B40-7875C7B94DA8}" srcOrd="2" destOrd="0" presId="urn:microsoft.com/office/officeart/2005/8/layout/vList2"/>
    <dgm:cxn modelId="{0549A743-8A7A-480C-BA7D-83DA936F9BCD}" type="presParOf" srcId="{258C4216-366A-4E55-9AD5-1410D70DD3D0}" destId="{51126981-EBBF-4486-9661-7CADE2461B30}" srcOrd="3" destOrd="0" presId="urn:microsoft.com/office/officeart/2005/8/layout/vList2"/>
    <dgm:cxn modelId="{2A0988C3-90B3-4927-952F-2B2168C5FFE9}" type="presParOf" srcId="{258C4216-366A-4E55-9AD5-1410D70DD3D0}" destId="{489F2E8B-F7A5-4019-810A-8DD01B9F75BE}" srcOrd="4" destOrd="0" presId="urn:microsoft.com/office/officeart/2005/8/layout/vList2"/>
    <dgm:cxn modelId="{2CAEEED1-9A02-41BF-B554-7710F6A9EDD3}" type="presParOf" srcId="{258C4216-366A-4E55-9AD5-1410D70DD3D0}" destId="{C4628A50-73A0-4A8C-9D89-36DB0E0A666B}" srcOrd="5" destOrd="0" presId="urn:microsoft.com/office/officeart/2005/8/layout/vList2"/>
    <dgm:cxn modelId="{7A5F7657-AC84-4D68-9FBC-49EBDA0AD574}" type="presParOf" srcId="{258C4216-366A-4E55-9AD5-1410D70DD3D0}" destId="{01280E0F-28E3-44EB-92A9-3CB8E18F9F0F}" srcOrd="6" destOrd="0" presId="urn:microsoft.com/office/officeart/2005/8/layout/vList2"/>
    <dgm:cxn modelId="{8DB6E051-F5FB-4D57-A0B7-D4CB10D34A6B}" type="presParOf" srcId="{258C4216-366A-4E55-9AD5-1410D70DD3D0}" destId="{4102E974-02A5-43ED-9A61-A067FCDDEDE4}" srcOrd="7" destOrd="0" presId="urn:microsoft.com/office/officeart/2005/8/layout/vList2"/>
    <dgm:cxn modelId="{01A892FE-4D84-45E7-97E1-E3B868B13E68}" type="presParOf" srcId="{258C4216-366A-4E55-9AD5-1410D70DD3D0}" destId="{C4959B66-D582-459D-9440-A5BAC168455A}" srcOrd="8" destOrd="0" presId="urn:microsoft.com/office/officeart/2005/8/layout/vList2"/>
    <dgm:cxn modelId="{F9D729DF-779C-423E-9FE5-3E6DC84D27F4}" type="presParOf" srcId="{258C4216-366A-4E55-9AD5-1410D70DD3D0}" destId="{6DA23C57-791B-4885-A744-77C5C840FC6F}" srcOrd="9" destOrd="0" presId="urn:microsoft.com/office/officeart/2005/8/layout/vList2"/>
    <dgm:cxn modelId="{F05FF66C-24EA-4BF3-A45A-B1C1D4874B55}" type="presParOf" srcId="{258C4216-366A-4E55-9AD5-1410D70DD3D0}" destId="{4F8DF697-283C-40F8-A9DE-7F1CE099E188}" srcOrd="10" destOrd="0" presId="urn:microsoft.com/office/officeart/2005/8/layout/vList2"/>
    <dgm:cxn modelId="{234AEADF-046D-4B57-AAAF-D36750C11823}" type="presParOf" srcId="{258C4216-366A-4E55-9AD5-1410D70DD3D0}" destId="{5568FE59-FB98-40B6-8500-F1FA5A92D9C7}" srcOrd="11" destOrd="0" presId="urn:microsoft.com/office/officeart/2005/8/layout/vList2"/>
    <dgm:cxn modelId="{8050D096-087E-48C3-AC4D-2DC118D636FC}" type="presParOf" srcId="{258C4216-366A-4E55-9AD5-1410D70DD3D0}" destId="{2BF8318F-1A1D-49ED-BB3A-F92ACB5985E5}" srcOrd="12" destOrd="0" presId="urn:microsoft.com/office/officeart/2005/8/layout/vList2"/>
    <dgm:cxn modelId="{AF546356-010D-479B-9D52-8DFAA0EA66C7}" type="presParOf" srcId="{258C4216-366A-4E55-9AD5-1410D70DD3D0}" destId="{9C72F96D-7268-4860-AA2A-7143EC43A508}" srcOrd="13" destOrd="0" presId="urn:microsoft.com/office/officeart/2005/8/layout/vList2"/>
    <dgm:cxn modelId="{33CFCA9E-27F4-4509-BF2B-B90D91F71414}" type="presParOf" srcId="{258C4216-366A-4E55-9AD5-1410D70DD3D0}" destId="{0F0B351B-D01D-43C3-98CA-837B14E33817}" srcOrd="14" destOrd="0" presId="urn:microsoft.com/office/officeart/2005/8/layout/vList2"/>
    <dgm:cxn modelId="{52B5C7D6-DEDA-4B8A-BA61-8D4610C67B6D}" type="presParOf" srcId="{258C4216-366A-4E55-9AD5-1410D70DD3D0}" destId="{A164E7C8-2411-4E7F-B5B3-D7222067331D}" srcOrd="15" destOrd="0" presId="urn:microsoft.com/office/officeart/2005/8/layout/vList2"/>
    <dgm:cxn modelId="{5E3BF67B-520D-4312-A9B2-C0DEF102BDFE}" type="presParOf" srcId="{258C4216-366A-4E55-9AD5-1410D70DD3D0}" destId="{E628CB57-4B3C-4F99-AB51-BB19167928AA}" srcOrd="16"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E84C99-A8F3-42D6-B9D6-782F3DBAC07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L"/>
        </a:p>
      </dgm:t>
    </dgm:pt>
    <dgm:pt modelId="{BA2B7730-B1BB-416A-82B3-4D5624EA931A}">
      <dgm:prSet/>
      <dgm:spPr/>
      <dgm:t>
        <a:bodyPr/>
        <a:lstStyle/>
        <a:p>
          <a:pPr rtl="0"/>
          <a:r>
            <a:rPr lang="es-ES" b="1" u="sng"/>
            <a:t>ID: QS5</a:t>
          </a:r>
          <a:endParaRPr lang="es-CL"/>
        </a:p>
      </dgm:t>
    </dgm:pt>
    <dgm:pt modelId="{6C6FF2C0-CBD5-4ACF-B67B-55CEA8D0B5FB}" type="parTrans" cxnId="{0FA81D6C-3475-479E-814F-344750C6712E}">
      <dgm:prSet/>
      <dgm:spPr/>
      <dgm:t>
        <a:bodyPr/>
        <a:lstStyle/>
        <a:p>
          <a:endParaRPr lang="es-CL"/>
        </a:p>
      </dgm:t>
    </dgm:pt>
    <dgm:pt modelId="{D51B0A19-7C0D-49F1-BF35-35C0AB6E9D54}" type="sibTrans" cxnId="{0FA81D6C-3475-479E-814F-344750C6712E}">
      <dgm:prSet/>
      <dgm:spPr/>
      <dgm:t>
        <a:bodyPr/>
        <a:lstStyle/>
        <a:p>
          <a:endParaRPr lang="es-CL"/>
        </a:p>
      </dgm:t>
    </dgm:pt>
    <dgm:pt modelId="{1E4E74C2-7341-499B-8ACB-E761A9DCC304}">
      <dgm:prSet/>
      <dgm:spPr/>
      <dgm:t>
        <a:bodyPr/>
        <a:lstStyle/>
        <a:p>
          <a:pPr rtl="0"/>
          <a:r>
            <a:rPr lang="es-ES" b="1"/>
            <a:t>Nombre: </a:t>
          </a:r>
          <a:r>
            <a:rPr lang="es-ES"/>
            <a:t>Seguridad-Confidencialidad: Los datos de los usuarios deben estar seguros</a:t>
          </a:r>
          <a:endParaRPr lang="es-CL"/>
        </a:p>
      </dgm:t>
    </dgm:pt>
    <dgm:pt modelId="{F3AE7363-07EB-4674-A23B-EA5BEFF0ED6B}" type="parTrans" cxnId="{D1B03DA8-2667-4F44-B0B3-F9F8324ACDFD}">
      <dgm:prSet/>
      <dgm:spPr/>
      <dgm:t>
        <a:bodyPr/>
        <a:lstStyle/>
        <a:p>
          <a:endParaRPr lang="es-CL"/>
        </a:p>
      </dgm:t>
    </dgm:pt>
    <dgm:pt modelId="{E58513EF-8672-4D52-A331-751AEC758F22}" type="sibTrans" cxnId="{D1B03DA8-2667-4F44-B0B3-F9F8324ACDFD}">
      <dgm:prSet/>
      <dgm:spPr/>
      <dgm:t>
        <a:bodyPr/>
        <a:lstStyle/>
        <a:p>
          <a:endParaRPr lang="es-CL"/>
        </a:p>
      </dgm:t>
    </dgm:pt>
    <dgm:pt modelId="{DE1FC1B3-9559-4EE5-AB2E-6959E6C31E1B}">
      <dgm:prSet/>
      <dgm:spPr/>
      <dgm:t>
        <a:bodyPr/>
        <a:lstStyle/>
        <a:p>
          <a:pPr rtl="0"/>
          <a:r>
            <a:rPr lang="es-ES" b="1"/>
            <a:t>Sinopsis</a:t>
          </a:r>
          <a:r>
            <a:rPr lang="es-ES"/>
            <a:t>: Los datos de los usuarios solamente pueden ser vistos por las personas con los privilegios requeridos</a:t>
          </a:r>
          <a:endParaRPr lang="es-CL"/>
        </a:p>
      </dgm:t>
    </dgm:pt>
    <dgm:pt modelId="{A2E64E8A-D48A-445E-AC70-58F3114D9EB1}" type="parTrans" cxnId="{A48FDF47-082B-4109-9ACD-BB5704931A02}">
      <dgm:prSet/>
      <dgm:spPr/>
      <dgm:t>
        <a:bodyPr/>
        <a:lstStyle/>
        <a:p>
          <a:endParaRPr lang="es-CL"/>
        </a:p>
      </dgm:t>
    </dgm:pt>
    <dgm:pt modelId="{EE06A191-D35D-49B2-87AF-1563C6D27876}" type="sibTrans" cxnId="{A48FDF47-082B-4109-9ACD-BB5704931A02}">
      <dgm:prSet/>
      <dgm:spPr/>
      <dgm:t>
        <a:bodyPr/>
        <a:lstStyle/>
        <a:p>
          <a:endParaRPr lang="es-CL"/>
        </a:p>
      </dgm:t>
    </dgm:pt>
    <dgm:pt modelId="{72973141-314F-4836-8BD9-3FDA45441913}">
      <dgm:prSet/>
      <dgm:spPr/>
      <dgm:t>
        <a:bodyPr/>
        <a:lstStyle/>
        <a:p>
          <a:pPr rtl="0"/>
          <a:r>
            <a:rPr lang="es-ES" b="1"/>
            <a:t>Entorno</a:t>
          </a:r>
          <a:r>
            <a:rPr lang="es-ES"/>
            <a:t>: La base de datos</a:t>
          </a:r>
          <a:endParaRPr lang="es-CL"/>
        </a:p>
      </dgm:t>
    </dgm:pt>
    <dgm:pt modelId="{905F297F-5452-4F02-AF25-B56DC263DB00}" type="parTrans" cxnId="{76B5DC62-8F22-4D12-916C-DE70E22385A6}">
      <dgm:prSet/>
      <dgm:spPr/>
      <dgm:t>
        <a:bodyPr/>
        <a:lstStyle/>
        <a:p>
          <a:endParaRPr lang="es-CL"/>
        </a:p>
      </dgm:t>
    </dgm:pt>
    <dgm:pt modelId="{C8DB9F8A-FE23-40A7-B0BE-CD80F0BF931C}" type="sibTrans" cxnId="{76B5DC62-8F22-4D12-916C-DE70E22385A6}">
      <dgm:prSet/>
      <dgm:spPr/>
      <dgm:t>
        <a:bodyPr/>
        <a:lstStyle/>
        <a:p>
          <a:endParaRPr lang="es-CL"/>
        </a:p>
      </dgm:t>
    </dgm:pt>
    <dgm:pt modelId="{68D8AF9F-F53A-4A75-96B2-DF6602AB7FF2}">
      <dgm:prSet/>
      <dgm:spPr/>
      <dgm:t>
        <a:bodyPr/>
        <a:lstStyle/>
        <a:p>
          <a:pPr rtl="0"/>
          <a:r>
            <a:rPr lang="es-ES" b="1"/>
            <a:t>Cambio en el entorno</a:t>
          </a:r>
          <a:r>
            <a:rPr lang="es-ES"/>
            <a:t>: Inyecciones sql a la base de datos</a:t>
          </a:r>
          <a:endParaRPr lang="es-CL"/>
        </a:p>
      </dgm:t>
    </dgm:pt>
    <dgm:pt modelId="{C641737F-69AA-496D-ACC4-8761D07D9D20}" type="parTrans" cxnId="{AA81498D-0D55-46A0-AB91-4BE3C0E36DEB}">
      <dgm:prSet/>
      <dgm:spPr/>
      <dgm:t>
        <a:bodyPr/>
        <a:lstStyle/>
        <a:p>
          <a:endParaRPr lang="es-CL"/>
        </a:p>
      </dgm:t>
    </dgm:pt>
    <dgm:pt modelId="{4C04FFD4-5716-455C-A08C-B1E5E0F2F3AB}" type="sibTrans" cxnId="{AA81498D-0D55-46A0-AB91-4BE3C0E36DEB}">
      <dgm:prSet/>
      <dgm:spPr/>
      <dgm:t>
        <a:bodyPr/>
        <a:lstStyle/>
        <a:p>
          <a:endParaRPr lang="es-CL"/>
        </a:p>
      </dgm:t>
    </dgm:pt>
    <dgm:pt modelId="{5E3F48A3-8479-4A89-A149-E89DCF5A9F3B}">
      <dgm:prSet/>
      <dgm:spPr/>
      <dgm:t>
        <a:bodyPr/>
        <a:lstStyle/>
        <a:p>
          <a:pPr rtl="0"/>
          <a:r>
            <a:rPr lang="es-ES" b="1"/>
            <a:t>Comportamiento esperado</a:t>
          </a:r>
          <a:r>
            <a:rPr lang="es-ES"/>
            <a:t>: No mostrar los datos de los usuarios</a:t>
          </a:r>
          <a:endParaRPr lang="es-CL"/>
        </a:p>
      </dgm:t>
    </dgm:pt>
    <dgm:pt modelId="{EA8E2E8D-EB05-4519-B322-5B86DEA9F3DC}" type="parTrans" cxnId="{D555FDEC-B9D9-4E93-AE38-48F78CEC93B0}">
      <dgm:prSet/>
      <dgm:spPr/>
      <dgm:t>
        <a:bodyPr/>
        <a:lstStyle/>
        <a:p>
          <a:endParaRPr lang="es-CL"/>
        </a:p>
      </dgm:t>
    </dgm:pt>
    <dgm:pt modelId="{E8CBA5F1-3FDD-4C03-92AC-62964B5BC4A8}" type="sibTrans" cxnId="{D555FDEC-B9D9-4E93-AE38-48F78CEC93B0}">
      <dgm:prSet/>
      <dgm:spPr/>
      <dgm:t>
        <a:bodyPr/>
        <a:lstStyle/>
        <a:p>
          <a:endParaRPr lang="es-CL"/>
        </a:p>
      </dgm:t>
    </dgm:pt>
    <dgm:pt modelId="{86481815-0CD4-4433-AA38-8CE7BCD35F29}">
      <dgm:prSet/>
      <dgm:spPr/>
      <dgm:t>
        <a:bodyPr/>
        <a:lstStyle/>
        <a:p>
          <a:pPr rtl="0"/>
          <a:r>
            <a:rPr lang="es-ES" b="1"/>
            <a:t>Medida</a:t>
          </a:r>
          <a:r>
            <a:rPr lang="es-ES"/>
            <a:t>: al realizar una inyección sql no se deben poder listar los datos de los usuarios</a:t>
          </a:r>
          <a:endParaRPr lang="es-CL"/>
        </a:p>
      </dgm:t>
    </dgm:pt>
    <dgm:pt modelId="{C22E8021-527A-4406-955D-42BC2D3D474D}" type="parTrans" cxnId="{83E37A3C-0D0A-478F-A5B3-69C9F02DB821}">
      <dgm:prSet/>
      <dgm:spPr/>
      <dgm:t>
        <a:bodyPr/>
        <a:lstStyle/>
        <a:p>
          <a:endParaRPr lang="es-CL"/>
        </a:p>
      </dgm:t>
    </dgm:pt>
    <dgm:pt modelId="{B68537B4-7114-4385-A2C7-64D47E48987E}" type="sibTrans" cxnId="{83E37A3C-0D0A-478F-A5B3-69C9F02DB821}">
      <dgm:prSet/>
      <dgm:spPr/>
      <dgm:t>
        <a:bodyPr/>
        <a:lstStyle/>
        <a:p>
          <a:endParaRPr lang="es-CL"/>
        </a:p>
      </dgm:t>
    </dgm:pt>
    <dgm:pt modelId="{FF2499CF-D512-4ED1-A88D-41DA87F8F762}">
      <dgm:prSet/>
      <dgm:spPr/>
      <dgm:t>
        <a:bodyPr/>
        <a:lstStyle/>
        <a:p>
          <a:pPr rtl="0"/>
          <a:r>
            <a:rPr lang="es-ES" b="1"/>
            <a:t>Prioridad Arquitectónica</a:t>
          </a:r>
          <a:r>
            <a:rPr lang="es-ES"/>
            <a:t>: Alta</a:t>
          </a:r>
          <a:endParaRPr lang="es-CL"/>
        </a:p>
      </dgm:t>
    </dgm:pt>
    <dgm:pt modelId="{38CD309B-4E56-4404-86F0-36F6CF9F7713}" type="parTrans" cxnId="{CB7BD270-6463-4667-B0EA-CB157F81CD74}">
      <dgm:prSet/>
      <dgm:spPr/>
      <dgm:t>
        <a:bodyPr/>
        <a:lstStyle/>
        <a:p>
          <a:endParaRPr lang="es-CL"/>
        </a:p>
      </dgm:t>
    </dgm:pt>
    <dgm:pt modelId="{BC78E31D-3B0B-4F71-A97A-96CEFC35DF91}" type="sibTrans" cxnId="{CB7BD270-6463-4667-B0EA-CB157F81CD74}">
      <dgm:prSet/>
      <dgm:spPr/>
      <dgm:t>
        <a:bodyPr/>
        <a:lstStyle/>
        <a:p>
          <a:endParaRPr lang="es-CL"/>
        </a:p>
      </dgm:t>
    </dgm:pt>
    <dgm:pt modelId="{51CB6DBB-D822-48AC-B00D-FA27B56E0E4E}">
      <dgm:prSet/>
      <dgm:spPr/>
      <dgm:t>
        <a:bodyPr/>
        <a:lstStyle/>
        <a:p>
          <a:pPr rtl="0"/>
          <a:r>
            <a:rPr lang="es-ES" b="1"/>
            <a:t>Aplicación</a:t>
          </a:r>
          <a:r>
            <a:rPr lang="es-ES"/>
            <a:t>: Local</a:t>
          </a:r>
          <a:endParaRPr lang="es-CL"/>
        </a:p>
      </dgm:t>
    </dgm:pt>
    <dgm:pt modelId="{7A57D2C4-D6D2-4B9B-9729-198AF5F2696D}" type="parTrans" cxnId="{0E2DFDD0-8218-439B-B130-D124E657957B}">
      <dgm:prSet/>
      <dgm:spPr/>
      <dgm:t>
        <a:bodyPr/>
        <a:lstStyle/>
        <a:p>
          <a:endParaRPr lang="es-CL"/>
        </a:p>
      </dgm:t>
    </dgm:pt>
    <dgm:pt modelId="{B13B5301-9EF1-4F6D-9D85-87F52A7A12F2}" type="sibTrans" cxnId="{0E2DFDD0-8218-439B-B130-D124E657957B}">
      <dgm:prSet/>
      <dgm:spPr/>
      <dgm:t>
        <a:bodyPr/>
        <a:lstStyle/>
        <a:p>
          <a:endParaRPr lang="es-CL"/>
        </a:p>
      </dgm:t>
    </dgm:pt>
    <dgm:pt modelId="{88DBF747-55BD-4EE4-80BF-372A7C9323A7}" type="pres">
      <dgm:prSet presAssocID="{24E84C99-A8F3-42D6-B9D6-782F3DBAC079}" presName="linear" presStyleCnt="0">
        <dgm:presLayoutVars>
          <dgm:animLvl val="lvl"/>
          <dgm:resizeHandles val="exact"/>
        </dgm:presLayoutVars>
      </dgm:prSet>
      <dgm:spPr/>
    </dgm:pt>
    <dgm:pt modelId="{440CCAA9-FEAD-40DE-8923-54D4FDE36208}" type="pres">
      <dgm:prSet presAssocID="{BA2B7730-B1BB-416A-82B3-4D5624EA931A}" presName="parentText" presStyleLbl="node1" presStyleIdx="0" presStyleCnt="9">
        <dgm:presLayoutVars>
          <dgm:chMax val="0"/>
          <dgm:bulletEnabled val="1"/>
        </dgm:presLayoutVars>
      </dgm:prSet>
      <dgm:spPr/>
    </dgm:pt>
    <dgm:pt modelId="{AE90EF4F-11B2-4FEB-8307-6710C3EAB356}" type="pres">
      <dgm:prSet presAssocID="{D51B0A19-7C0D-49F1-BF35-35C0AB6E9D54}" presName="spacer" presStyleCnt="0"/>
      <dgm:spPr/>
    </dgm:pt>
    <dgm:pt modelId="{39C9FDA1-C97B-4365-8518-E9B4E12209F2}" type="pres">
      <dgm:prSet presAssocID="{1E4E74C2-7341-499B-8ACB-E761A9DCC304}" presName="parentText" presStyleLbl="node1" presStyleIdx="1" presStyleCnt="9">
        <dgm:presLayoutVars>
          <dgm:chMax val="0"/>
          <dgm:bulletEnabled val="1"/>
        </dgm:presLayoutVars>
      </dgm:prSet>
      <dgm:spPr/>
    </dgm:pt>
    <dgm:pt modelId="{5A8C00ED-6714-4DDB-ADAC-6A2F411B159F}" type="pres">
      <dgm:prSet presAssocID="{E58513EF-8672-4D52-A331-751AEC758F22}" presName="spacer" presStyleCnt="0"/>
      <dgm:spPr/>
    </dgm:pt>
    <dgm:pt modelId="{DA9AF42F-C01B-486E-B041-842868098BED}" type="pres">
      <dgm:prSet presAssocID="{DE1FC1B3-9559-4EE5-AB2E-6959E6C31E1B}" presName="parentText" presStyleLbl="node1" presStyleIdx="2" presStyleCnt="9">
        <dgm:presLayoutVars>
          <dgm:chMax val="0"/>
          <dgm:bulletEnabled val="1"/>
        </dgm:presLayoutVars>
      </dgm:prSet>
      <dgm:spPr/>
    </dgm:pt>
    <dgm:pt modelId="{285B7BDC-F2C6-4265-ADD2-003F64DFC5D2}" type="pres">
      <dgm:prSet presAssocID="{EE06A191-D35D-49B2-87AF-1563C6D27876}" presName="spacer" presStyleCnt="0"/>
      <dgm:spPr/>
    </dgm:pt>
    <dgm:pt modelId="{1B3CF24D-D44C-41B7-B4FD-D74CE28F9026}" type="pres">
      <dgm:prSet presAssocID="{72973141-314F-4836-8BD9-3FDA45441913}" presName="parentText" presStyleLbl="node1" presStyleIdx="3" presStyleCnt="9">
        <dgm:presLayoutVars>
          <dgm:chMax val="0"/>
          <dgm:bulletEnabled val="1"/>
        </dgm:presLayoutVars>
      </dgm:prSet>
      <dgm:spPr/>
    </dgm:pt>
    <dgm:pt modelId="{5BFE01AE-BA66-4B08-B9AA-B94DD2A3E707}" type="pres">
      <dgm:prSet presAssocID="{C8DB9F8A-FE23-40A7-B0BE-CD80F0BF931C}" presName="spacer" presStyleCnt="0"/>
      <dgm:spPr/>
    </dgm:pt>
    <dgm:pt modelId="{F02E1539-5195-4CDB-A432-5B4140FE816C}" type="pres">
      <dgm:prSet presAssocID="{68D8AF9F-F53A-4A75-96B2-DF6602AB7FF2}" presName="parentText" presStyleLbl="node1" presStyleIdx="4" presStyleCnt="9">
        <dgm:presLayoutVars>
          <dgm:chMax val="0"/>
          <dgm:bulletEnabled val="1"/>
        </dgm:presLayoutVars>
      </dgm:prSet>
      <dgm:spPr/>
    </dgm:pt>
    <dgm:pt modelId="{114EC088-7E72-499F-B32A-83724D813B8F}" type="pres">
      <dgm:prSet presAssocID="{4C04FFD4-5716-455C-A08C-B1E5E0F2F3AB}" presName="spacer" presStyleCnt="0"/>
      <dgm:spPr/>
    </dgm:pt>
    <dgm:pt modelId="{44E2F82A-F633-4FA7-91E6-2D8A18488C99}" type="pres">
      <dgm:prSet presAssocID="{5E3F48A3-8479-4A89-A149-E89DCF5A9F3B}" presName="parentText" presStyleLbl="node1" presStyleIdx="5" presStyleCnt="9">
        <dgm:presLayoutVars>
          <dgm:chMax val="0"/>
          <dgm:bulletEnabled val="1"/>
        </dgm:presLayoutVars>
      </dgm:prSet>
      <dgm:spPr/>
    </dgm:pt>
    <dgm:pt modelId="{AC37B181-7CC9-4096-8D29-7CB1D40A0AA5}" type="pres">
      <dgm:prSet presAssocID="{E8CBA5F1-3FDD-4C03-92AC-62964B5BC4A8}" presName="spacer" presStyleCnt="0"/>
      <dgm:spPr/>
    </dgm:pt>
    <dgm:pt modelId="{7FB2C0F9-2D7F-4492-AADB-495D162CFD29}" type="pres">
      <dgm:prSet presAssocID="{86481815-0CD4-4433-AA38-8CE7BCD35F29}" presName="parentText" presStyleLbl="node1" presStyleIdx="6" presStyleCnt="9">
        <dgm:presLayoutVars>
          <dgm:chMax val="0"/>
          <dgm:bulletEnabled val="1"/>
        </dgm:presLayoutVars>
      </dgm:prSet>
      <dgm:spPr/>
    </dgm:pt>
    <dgm:pt modelId="{4EC73FD2-9F00-441F-9E75-B73604D9CDA3}" type="pres">
      <dgm:prSet presAssocID="{B68537B4-7114-4385-A2C7-64D47E48987E}" presName="spacer" presStyleCnt="0"/>
      <dgm:spPr/>
    </dgm:pt>
    <dgm:pt modelId="{8BCA7223-C1AA-4148-BF74-2F3713444D1D}" type="pres">
      <dgm:prSet presAssocID="{FF2499CF-D512-4ED1-A88D-41DA87F8F762}" presName="parentText" presStyleLbl="node1" presStyleIdx="7" presStyleCnt="9">
        <dgm:presLayoutVars>
          <dgm:chMax val="0"/>
          <dgm:bulletEnabled val="1"/>
        </dgm:presLayoutVars>
      </dgm:prSet>
      <dgm:spPr/>
    </dgm:pt>
    <dgm:pt modelId="{F5F6B2DC-E75E-48D4-907C-69FDA0B41307}" type="pres">
      <dgm:prSet presAssocID="{BC78E31D-3B0B-4F71-A97A-96CEFC35DF91}" presName="spacer" presStyleCnt="0"/>
      <dgm:spPr/>
    </dgm:pt>
    <dgm:pt modelId="{1E3A4138-DBB3-438D-A0DD-13CA94C16BAF}" type="pres">
      <dgm:prSet presAssocID="{51CB6DBB-D822-48AC-B00D-FA27B56E0E4E}" presName="parentText" presStyleLbl="node1" presStyleIdx="8" presStyleCnt="9">
        <dgm:presLayoutVars>
          <dgm:chMax val="0"/>
          <dgm:bulletEnabled val="1"/>
        </dgm:presLayoutVars>
      </dgm:prSet>
      <dgm:spPr/>
    </dgm:pt>
  </dgm:ptLst>
  <dgm:cxnLst>
    <dgm:cxn modelId="{836BC505-9097-4A17-ACE1-8B9D9C84FEAE}" type="presOf" srcId="{1E4E74C2-7341-499B-8ACB-E761A9DCC304}" destId="{39C9FDA1-C97B-4365-8518-E9B4E12209F2}" srcOrd="0" destOrd="0" presId="urn:microsoft.com/office/officeart/2005/8/layout/vList2"/>
    <dgm:cxn modelId="{4F0A831F-0857-4763-AD2D-75F2EFFE2233}" type="presOf" srcId="{FF2499CF-D512-4ED1-A88D-41DA87F8F762}" destId="{8BCA7223-C1AA-4148-BF74-2F3713444D1D}" srcOrd="0" destOrd="0" presId="urn:microsoft.com/office/officeart/2005/8/layout/vList2"/>
    <dgm:cxn modelId="{22C1293B-5D6D-46FA-9795-EE6EC8A350E4}" type="presOf" srcId="{BA2B7730-B1BB-416A-82B3-4D5624EA931A}" destId="{440CCAA9-FEAD-40DE-8923-54D4FDE36208}" srcOrd="0" destOrd="0" presId="urn:microsoft.com/office/officeart/2005/8/layout/vList2"/>
    <dgm:cxn modelId="{83E37A3C-0D0A-478F-A5B3-69C9F02DB821}" srcId="{24E84C99-A8F3-42D6-B9D6-782F3DBAC079}" destId="{86481815-0CD4-4433-AA38-8CE7BCD35F29}" srcOrd="6" destOrd="0" parTransId="{C22E8021-527A-4406-955D-42BC2D3D474D}" sibTransId="{B68537B4-7114-4385-A2C7-64D47E48987E}"/>
    <dgm:cxn modelId="{ACC58C62-1B86-45C1-A131-A34D052039A9}" type="presOf" srcId="{72973141-314F-4836-8BD9-3FDA45441913}" destId="{1B3CF24D-D44C-41B7-B4FD-D74CE28F9026}" srcOrd="0" destOrd="0" presId="urn:microsoft.com/office/officeart/2005/8/layout/vList2"/>
    <dgm:cxn modelId="{76B5DC62-8F22-4D12-916C-DE70E22385A6}" srcId="{24E84C99-A8F3-42D6-B9D6-782F3DBAC079}" destId="{72973141-314F-4836-8BD9-3FDA45441913}" srcOrd="3" destOrd="0" parTransId="{905F297F-5452-4F02-AF25-B56DC263DB00}" sibTransId="{C8DB9F8A-FE23-40A7-B0BE-CD80F0BF931C}"/>
    <dgm:cxn modelId="{A48FDF47-082B-4109-9ACD-BB5704931A02}" srcId="{24E84C99-A8F3-42D6-B9D6-782F3DBAC079}" destId="{DE1FC1B3-9559-4EE5-AB2E-6959E6C31E1B}" srcOrd="2" destOrd="0" parTransId="{A2E64E8A-D48A-445E-AC70-58F3114D9EB1}" sibTransId="{EE06A191-D35D-49B2-87AF-1563C6D27876}"/>
    <dgm:cxn modelId="{0FA81D6C-3475-479E-814F-344750C6712E}" srcId="{24E84C99-A8F3-42D6-B9D6-782F3DBAC079}" destId="{BA2B7730-B1BB-416A-82B3-4D5624EA931A}" srcOrd="0" destOrd="0" parTransId="{6C6FF2C0-CBD5-4ACF-B67B-55CEA8D0B5FB}" sibTransId="{D51B0A19-7C0D-49F1-BF35-35C0AB6E9D54}"/>
    <dgm:cxn modelId="{CB7BD270-6463-4667-B0EA-CB157F81CD74}" srcId="{24E84C99-A8F3-42D6-B9D6-782F3DBAC079}" destId="{FF2499CF-D512-4ED1-A88D-41DA87F8F762}" srcOrd="7" destOrd="0" parTransId="{38CD309B-4E56-4404-86F0-36F6CF9F7713}" sibTransId="{BC78E31D-3B0B-4F71-A97A-96CEFC35DF91}"/>
    <dgm:cxn modelId="{E056ED5A-2062-47D3-8E0E-60A4A0B7F86A}" type="presOf" srcId="{86481815-0CD4-4433-AA38-8CE7BCD35F29}" destId="{7FB2C0F9-2D7F-4492-AADB-495D162CFD29}" srcOrd="0" destOrd="0" presId="urn:microsoft.com/office/officeart/2005/8/layout/vList2"/>
    <dgm:cxn modelId="{17DEB986-E106-4C8C-9524-C044A1B76053}" type="presOf" srcId="{68D8AF9F-F53A-4A75-96B2-DF6602AB7FF2}" destId="{F02E1539-5195-4CDB-A432-5B4140FE816C}" srcOrd="0" destOrd="0" presId="urn:microsoft.com/office/officeart/2005/8/layout/vList2"/>
    <dgm:cxn modelId="{AA81498D-0D55-46A0-AB91-4BE3C0E36DEB}" srcId="{24E84C99-A8F3-42D6-B9D6-782F3DBAC079}" destId="{68D8AF9F-F53A-4A75-96B2-DF6602AB7FF2}" srcOrd="4" destOrd="0" parTransId="{C641737F-69AA-496D-ACC4-8761D07D9D20}" sibTransId="{4C04FFD4-5716-455C-A08C-B1E5E0F2F3AB}"/>
    <dgm:cxn modelId="{D1B03DA8-2667-4F44-B0B3-F9F8324ACDFD}" srcId="{24E84C99-A8F3-42D6-B9D6-782F3DBAC079}" destId="{1E4E74C2-7341-499B-8ACB-E761A9DCC304}" srcOrd="1" destOrd="0" parTransId="{F3AE7363-07EB-4674-A23B-EA5BEFF0ED6B}" sibTransId="{E58513EF-8672-4D52-A331-751AEC758F22}"/>
    <dgm:cxn modelId="{2034C5B9-5748-42CF-AF58-5DA381B0BE86}" type="presOf" srcId="{DE1FC1B3-9559-4EE5-AB2E-6959E6C31E1B}" destId="{DA9AF42F-C01B-486E-B041-842868098BED}" srcOrd="0" destOrd="0" presId="urn:microsoft.com/office/officeart/2005/8/layout/vList2"/>
    <dgm:cxn modelId="{0E2DFDD0-8218-439B-B130-D124E657957B}" srcId="{24E84C99-A8F3-42D6-B9D6-782F3DBAC079}" destId="{51CB6DBB-D822-48AC-B00D-FA27B56E0E4E}" srcOrd="8" destOrd="0" parTransId="{7A57D2C4-D6D2-4B9B-9729-198AF5F2696D}" sibTransId="{B13B5301-9EF1-4F6D-9D85-87F52A7A12F2}"/>
    <dgm:cxn modelId="{A38EB9D3-38B9-4FAA-831F-F1E044820AF2}" type="presOf" srcId="{5E3F48A3-8479-4A89-A149-E89DCF5A9F3B}" destId="{44E2F82A-F633-4FA7-91E6-2D8A18488C99}" srcOrd="0" destOrd="0" presId="urn:microsoft.com/office/officeart/2005/8/layout/vList2"/>
    <dgm:cxn modelId="{129F6BEA-95BB-4DDD-AAAD-B58E78251D7A}" type="presOf" srcId="{24E84C99-A8F3-42D6-B9D6-782F3DBAC079}" destId="{88DBF747-55BD-4EE4-80BF-372A7C9323A7}" srcOrd="0" destOrd="0" presId="urn:microsoft.com/office/officeart/2005/8/layout/vList2"/>
    <dgm:cxn modelId="{C1E8E1EC-71A4-494B-80DF-AA79724599B6}" type="presOf" srcId="{51CB6DBB-D822-48AC-B00D-FA27B56E0E4E}" destId="{1E3A4138-DBB3-438D-A0DD-13CA94C16BAF}" srcOrd="0" destOrd="0" presId="urn:microsoft.com/office/officeart/2005/8/layout/vList2"/>
    <dgm:cxn modelId="{D555FDEC-B9D9-4E93-AE38-48F78CEC93B0}" srcId="{24E84C99-A8F3-42D6-B9D6-782F3DBAC079}" destId="{5E3F48A3-8479-4A89-A149-E89DCF5A9F3B}" srcOrd="5" destOrd="0" parTransId="{EA8E2E8D-EB05-4519-B322-5B86DEA9F3DC}" sibTransId="{E8CBA5F1-3FDD-4C03-92AC-62964B5BC4A8}"/>
    <dgm:cxn modelId="{E5FA9C86-BAF0-441D-B7D2-D76845617075}" type="presParOf" srcId="{88DBF747-55BD-4EE4-80BF-372A7C9323A7}" destId="{440CCAA9-FEAD-40DE-8923-54D4FDE36208}" srcOrd="0" destOrd="0" presId="urn:microsoft.com/office/officeart/2005/8/layout/vList2"/>
    <dgm:cxn modelId="{5C148A7C-9AF1-4398-9DAF-0D3D5B589527}" type="presParOf" srcId="{88DBF747-55BD-4EE4-80BF-372A7C9323A7}" destId="{AE90EF4F-11B2-4FEB-8307-6710C3EAB356}" srcOrd="1" destOrd="0" presId="urn:microsoft.com/office/officeart/2005/8/layout/vList2"/>
    <dgm:cxn modelId="{CF08DC05-C17A-4E2D-8B6B-F6B899B4C804}" type="presParOf" srcId="{88DBF747-55BD-4EE4-80BF-372A7C9323A7}" destId="{39C9FDA1-C97B-4365-8518-E9B4E12209F2}" srcOrd="2" destOrd="0" presId="urn:microsoft.com/office/officeart/2005/8/layout/vList2"/>
    <dgm:cxn modelId="{672FA378-1774-4E33-95CE-4C86F05512A3}" type="presParOf" srcId="{88DBF747-55BD-4EE4-80BF-372A7C9323A7}" destId="{5A8C00ED-6714-4DDB-ADAC-6A2F411B159F}" srcOrd="3" destOrd="0" presId="urn:microsoft.com/office/officeart/2005/8/layout/vList2"/>
    <dgm:cxn modelId="{7CD9E4B3-922E-4C9E-B983-AF3A52892C3D}" type="presParOf" srcId="{88DBF747-55BD-4EE4-80BF-372A7C9323A7}" destId="{DA9AF42F-C01B-486E-B041-842868098BED}" srcOrd="4" destOrd="0" presId="urn:microsoft.com/office/officeart/2005/8/layout/vList2"/>
    <dgm:cxn modelId="{91251CC3-2C05-4F49-A1AE-6683A497BE8B}" type="presParOf" srcId="{88DBF747-55BD-4EE4-80BF-372A7C9323A7}" destId="{285B7BDC-F2C6-4265-ADD2-003F64DFC5D2}" srcOrd="5" destOrd="0" presId="urn:microsoft.com/office/officeart/2005/8/layout/vList2"/>
    <dgm:cxn modelId="{CF33682F-0AC6-4ABA-9B39-CAF4946F9067}" type="presParOf" srcId="{88DBF747-55BD-4EE4-80BF-372A7C9323A7}" destId="{1B3CF24D-D44C-41B7-B4FD-D74CE28F9026}" srcOrd="6" destOrd="0" presId="urn:microsoft.com/office/officeart/2005/8/layout/vList2"/>
    <dgm:cxn modelId="{8DB6CA27-B3F9-4CE2-828F-5990040B35F0}" type="presParOf" srcId="{88DBF747-55BD-4EE4-80BF-372A7C9323A7}" destId="{5BFE01AE-BA66-4B08-B9AA-B94DD2A3E707}" srcOrd="7" destOrd="0" presId="urn:microsoft.com/office/officeart/2005/8/layout/vList2"/>
    <dgm:cxn modelId="{BC61870C-360D-4887-9A23-C1534002C9B3}" type="presParOf" srcId="{88DBF747-55BD-4EE4-80BF-372A7C9323A7}" destId="{F02E1539-5195-4CDB-A432-5B4140FE816C}" srcOrd="8" destOrd="0" presId="urn:microsoft.com/office/officeart/2005/8/layout/vList2"/>
    <dgm:cxn modelId="{F04D29F3-A5A7-4798-A31A-EF78968717CE}" type="presParOf" srcId="{88DBF747-55BD-4EE4-80BF-372A7C9323A7}" destId="{114EC088-7E72-499F-B32A-83724D813B8F}" srcOrd="9" destOrd="0" presId="urn:microsoft.com/office/officeart/2005/8/layout/vList2"/>
    <dgm:cxn modelId="{E188EBE2-51D9-4919-ADAB-A02A23DE5732}" type="presParOf" srcId="{88DBF747-55BD-4EE4-80BF-372A7C9323A7}" destId="{44E2F82A-F633-4FA7-91E6-2D8A18488C99}" srcOrd="10" destOrd="0" presId="urn:microsoft.com/office/officeart/2005/8/layout/vList2"/>
    <dgm:cxn modelId="{CE8A45D3-1738-4421-A461-61A6EBAFC451}" type="presParOf" srcId="{88DBF747-55BD-4EE4-80BF-372A7C9323A7}" destId="{AC37B181-7CC9-4096-8D29-7CB1D40A0AA5}" srcOrd="11" destOrd="0" presId="urn:microsoft.com/office/officeart/2005/8/layout/vList2"/>
    <dgm:cxn modelId="{19CF7140-C82A-412E-8D87-5CDB61EE0F58}" type="presParOf" srcId="{88DBF747-55BD-4EE4-80BF-372A7C9323A7}" destId="{7FB2C0F9-2D7F-4492-AADB-495D162CFD29}" srcOrd="12" destOrd="0" presId="urn:microsoft.com/office/officeart/2005/8/layout/vList2"/>
    <dgm:cxn modelId="{B651865D-3AB7-481B-BFC0-54408B6BA428}" type="presParOf" srcId="{88DBF747-55BD-4EE4-80BF-372A7C9323A7}" destId="{4EC73FD2-9F00-441F-9E75-B73604D9CDA3}" srcOrd="13" destOrd="0" presId="urn:microsoft.com/office/officeart/2005/8/layout/vList2"/>
    <dgm:cxn modelId="{ADD633AB-90DD-40FA-A57D-A614B1EB7A0F}" type="presParOf" srcId="{88DBF747-55BD-4EE4-80BF-372A7C9323A7}" destId="{8BCA7223-C1AA-4148-BF74-2F3713444D1D}" srcOrd="14" destOrd="0" presId="urn:microsoft.com/office/officeart/2005/8/layout/vList2"/>
    <dgm:cxn modelId="{A2A77B63-5115-46F5-B34A-82D30F8954CF}" type="presParOf" srcId="{88DBF747-55BD-4EE4-80BF-372A7C9323A7}" destId="{F5F6B2DC-E75E-48D4-907C-69FDA0B41307}" srcOrd="15" destOrd="0" presId="urn:microsoft.com/office/officeart/2005/8/layout/vList2"/>
    <dgm:cxn modelId="{98472ADF-EBB2-4B2F-88A5-59919A77472B}" type="presParOf" srcId="{88DBF747-55BD-4EE4-80BF-372A7C9323A7}" destId="{1E3A4138-DBB3-438D-A0DD-13CA94C16BAF}" srcOrd="16" destOrd="0" presId="urn:microsoft.com/office/officeart/2005/8/layout/vList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AD1F915-A9D3-4E6D-8AAE-4D9DEAB789A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L"/>
        </a:p>
      </dgm:t>
    </dgm:pt>
    <dgm:pt modelId="{B293C697-532B-4CA5-A22C-E49F1664C820}">
      <dgm:prSet/>
      <dgm:spPr/>
      <dgm:t>
        <a:bodyPr/>
        <a:lstStyle/>
        <a:p>
          <a:pPr rtl="0"/>
          <a:r>
            <a:rPr lang="es-ES" b="1" u="sng"/>
            <a:t>ID: QS6</a:t>
          </a:r>
          <a:endParaRPr lang="es-CL"/>
        </a:p>
      </dgm:t>
    </dgm:pt>
    <dgm:pt modelId="{5F5FF60B-AA8D-43E9-A55D-B4446AC8492C}" type="parTrans" cxnId="{E4FC0932-46D4-48E0-B8E9-DEA015518062}">
      <dgm:prSet/>
      <dgm:spPr/>
      <dgm:t>
        <a:bodyPr/>
        <a:lstStyle/>
        <a:p>
          <a:endParaRPr lang="es-CL"/>
        </a:p>
      </dgm:t>
    </dgm:pt>
    <dgm:pt modelId="{A6B4045C-6294-4523-9679-E244D0122C70}" type="sibTrans" cxnId="{E4FC0932-46D4-48E0-B8E9-DEA015518062}">
      <dgm:prSet/>
      <dgm:spPr/>
      <dgm:t>
        <a:bodyPr/>
        <a:lstStyle/>
        <a:p>
          <a:endParaRPr lang="es-CL"/>
        </a:p>
      </dgm:t>
    </dgm:pt>
    <dgm:pt modelId="{41F8535A-09E0-4C14-ACC3-0B384A24BB59}">
      <dgm:prSet/>
      <dgm:spPr/>
      <dgm:t>
        <a:bodyPr/>
        <a:lstStyle/>
        <a:p>
          <a:pPr rtl="0"/>
          <a:r>
            <a:rPr lang="es-ES" b="1" dirty="0"/>
            <a:t>Nombre: </a:t>
          </a:r>
          <a:r>
            <a:rPr lang="es-ES" dirty="0"/>
            <a:t>Fiabilidad-Disponibilidad: El sistema debe seguir disponible en caso de una falla en el sistema eléctrico</a:t>
          </a:r>
          <a:endParaRPr lang="es-CL" dirty="0"/>
        </a:p>
      </dgm:t>
    </dgm:pt>
    <dgm:pt modelId="{58B34E8D-7EA1-43D3-953F-242797D8A3BB}" type="parTrans" cxnId="{23223A54-58CA-49C5-9D52-93FB57F3BD0A}">
      <dgm:prSet/>
      <dgm:spPr/>
      <dgm:t>
        <a:bodyPr/>
        <a:lstStyle/>
        <a:p>
          <a:endParaRPr lang="es-CL"/>
        </a:p>
      </dgm:t>
    </dgm:pt>
    <dgm:pt modelId="{5C47F318-1BBB-4FBC-BED7-F25141E38DCA}" type="sibTrans" cxnId="{23223A54-58CA-49C5-9D52-93FB57F3BD0A}">
      <dgm:prSet/>
      <dgm:spPr/>
      <dgm:t>
        <a:bodyPr/>
        <a:lstStyle/>
        <a:p>
          <a:endParaRPr lang="es-CL"/>
        </a:p>
      </dgm:t>
    </dgm:pt>
    <dgm:pt modelId="{79C29EF8-9ADA-456E-9D0C-755EFC739E6C}">
      <dgm:prSet/>
      <dgm:spPr/>
      <dgm:t>
        <a:bodyPr/>
        <a:lstStyle/>
        <a:p>
          <a:pPr rtl="0"/>
          <a:r>
            <a:rPr lang="es-ES" b="1"/>
            <a:t>Sinopsis</a:t>
          </a:r>
          <a:r>
            <a:rPr lang="es-ES"/>
            <a:t>: Si hay una falla en el sistema eléctrico el sistema debe seguir en línea</a:t>
          </a:r>
          <a:endParaRPr lang="es-CL"/>
        </a:p>
      </dgm:t>
    </dgm:pt>
    <dgm:pt modelId="{EB5671B6-F072-46AB-8236-C12478862BC3}" type="parTrans" cxnId="{A41B0AEF-E900-42AC-9833-89A2BF3B1809}">
      <dgm:prSet/>
      <dgm:spPr/>
      <dgm:t>
        <a:bodyPr/>
        <a:lstStyle/>
        <a:p>
          <a:endParaRPr lang="es-CL"/>
        </a:p>
      </dgm:t>
    </dgm:pt>
    <dgm:pt modelId="{3B16280E-8A86-4D47-A910-57CFCADB6CDE}" type="sibTrans" cxnId="{A41B0AEF-E900-42AC-9833-89A2BF3B1809}">
      <dgm:prSet/>
      <dgm:spPr/>
      <dgm:t>
        <a:bodyPr/>
        <a:lstStyle/>
        <a:p>
          <a:endParaRPr lang="es-CL"/>
        </a:p>
      </dgm:t>
    </dgm:pt>
    <dgm:pt modelId="{521C69CD-267D-4AEA-885D-499D6984F7D6}">
      <dgm:prSet/>
      <dgm:spPr/>
      <dgm:t>
        <a:bodyPr/>
        <a:lstStyle/>
        <a:p>
          <a:pPr rtl="0"/>
          <a:r>
            <a:rPr lang="es-ES" b="1"/>
            <a:t>Entorno</a:t>
          </a:r>
          <a:r>
            <a:rPr lang="es-ES"/>
            <a:t>: El sistema </a:t>
          </a:r>
          <a:endParaRPr lang="es-CL"/>
        </a:p>
      </dgm:t>
    </dgm:pt>
    <dgm:pt modelId="{74E65626-B410-49C1-869D-ED685813289B}" type="parTrans" cxnId="{70FF0F60-F963-4141-A3DE-1EC96A940F2D}">
      <dgm:prSet/>
      <dgm:spPr/>
      <dgm:t>
        <a:bodyPr/>
        <a:lstStyle/>
        <a:p>
          <a:endParaRPr lang="es-CL"/>
        </a:p>
      </dgm:t>
    </dgm:pt>
    <dgm:pt modelId="{79DFCBF5-7826-41F5-9D12-3033B0B7BA6D}" type="sibTrans" cxnId="{70FF0F60-F963-4141-A3DE-1EC96A940F2D}">
      <dgm:prSet/>
      <dgm:spPr/>
      <dgm:t>
        <a:bodyPr/>
        <a:lstStyle/>
        <a:p>
          <a:endParaRPr lang="es-CL"/>
        </a:p>
      </dgm:t>
    </dgm:pt>
    <dgm:pt modelId="{1462B463-838B-430B-8C2A-A336C53C2B9F}">
      <dgm:prSet/>
      <dgm:spPr/>
      <dgm:t>
        <a:bodyPr/>
        <a:lstStyle/>
        <a:p>
          <a:pPr rtl="0"/>
          <a:r>
            <a:rPr lang="es-ES" b="1"/>
            <a:t>Cambio en el entorno</a:t>
          </a:r>
          <a:r>
            <a:rPr lang="es-ES"/>
            <a:t>: Falla en el sistema eléctrico</a:t>
          </a:r>
          <a:endParaRPr lang="es-CL"/>
        </a:p>
      </dgm:t>
    </dgm:pt>
    <dgm:pt modelId="{AEC0EA87-3443-427A-B048-A8FE5F1FF2B6}" type="parTrans" cxnId="{2EEA0E22-B105-447E-828A-C2EC64E9F7A8}">
      <dgm:prSet/>
      <dgm:spPr/>
      <dgm:t>
        <a:bodyPr/>
        <a:lstStyle/>
        <a:p>
          <a:endParaRPr lang="es-CL"/>
        </a:p>
      </dgm:t>
    </dgm:pt>
    <dgm:pt modelId="{33450696-334D-46B4-A647-681A359F9D5B}" type="sibTrans" cxnId="{2EEA0E22-B105-447E-828A-C2EC64E9F7A8}">
      <dgm:prSet/>
      <dgm:spPr/>
      <dgm:t>
        <a:bodyPr/>
        <a:lstStyle/>
        <a:p>
          <a:endParaRPr lang="es-CL"/>
        </a:p>
      </dgm:t>
    </dgm:pt>
    <dgm:pt modelId="{3D6EDF7D-D037-43BB-A1B8-809660C1A07A}">
      <dgm:prSet/>
      <dgm:spPr/>
      <dgm:t>
        <a:bodyPr/>
        <a:lstStyle/>
        <a:p>
          <a:pPr rtl="0"/>
          <a:r>
            <a:rPr lang="es-ES" b="1" dirty="0"/>
            <a:t>Comportamiento esperado</a:t>
          </a:r>
          <a:r>
            <a:rPr lang="es-ES" dirty="0"/>
            <a:t>: El sistema debe contar con un sistema de respaldo de energía para seguir funcionando</a:t>
          </a:r>
          <a:endParaRPr lang="es-CL" dirty="0"/>
        </a:p>
      </dgm:t>
    </dgm:pt>
    <dgm:pt modelId="{C7888FE7-8A29-4DD7-AA29-5D980C45F565}" type="parTrans" cxnId="{7DF74988-2D14-473C-AF75-100DEE7C1363}">
      <dgm:prSet/>
      <dgm:spPr/>
      <dgm:t>
        <a:bodyPr/>
        <a:lstStyle/>
        <a:p>
          <a:endParaRPr lang="es-CL"/>
        </a:p>
      </dgm:t>
    </dgm:pt>
    <dgm:pt modelId="{F05AF452-47AF-4400-86FD-077DCD4310E5}" type="sibTrans" cxnId="{7DF74988-2D14-473C-AF75-100DEE7C1363}">
      <dgm:prSet/>
      <dgm:spPr/>
      <dgm:t>
        <a:bodyPr/>
        <a:lstStyle/>
        <a:p>
          <a:endParaRPr lang="es-CL"/>
        </a:p>
      </dgm:t>
    </dgm:pt>
    <dgm:pt modelId="{CDA718CA-1AF1-41D2-B622-AC1B3044CC44}">
      <dgm:prSet/>
      <dgm:spPr/>
      <dgm:t>
        <a:bodyPr/>
        <a:lstStyle/>
        <a:p>
          <a:pPr rtl="0"/>
          <a:r>
            <a:rPr lang="es-ES" b="1"/>
            <a:t>Medida</a:t>
          </a:r>
          <a:r>
            <a:rPr lang="es-ES"/>
            <a:t>: si falla el sistema eléctrico, el sistema debe seguir funcionando por al menos 4 horas</a:t>
          </a:r>
          <a:endParaRPr lang="es-CL"/>
        </a:p>
      </dgm:t>
    </dgm:pt>
    <dgm:pt modelId="{C688810C-8B5E-4892-8A11-73BADAC9ACBD}" type="parTrans" cxnId="{E6BD4793-A3C8-4BB4-B282-53CC55F67D20}">
      <dgm:prSet/>
      <dgm:spPr/>
      <dgm:t>
        <a:bodyPr/>
        <a:lstStyle/>
        <a:p>
          <a:endParaRPr lang="es-CL"/>
        </a:p>
      </dgm:t>
    </dgm:pt>
    <dgm:pt modelId="{05E74B56-EE34-4219-88EB-BC861E756357}" type="sibTrans" cxnId="{E6BD4793-A3C8-4BB4-B282-53CC55F67D20}">
      <dgm:prSet/>
      <dgm:spPr/>
      <dgm:t>
        <a:bodyPr/>
        <a:lstStyle/>
        <a:p>
          <a:endParaRPr lang="es-CL"/>
        </a:p>
      </dgm:t>
    </dgm:pt>
    <dgm:pt modelId="{EE36FC51-3249-4E0E-8241-1F6511A1D709}">
      <dgm:prSet/>
      <dgm:spPr/>
      <dgm:t>
        <a:bodyPr/>
        <a:lstStyle/>
        <a:p>
          <a:pPr rtl="0"/>
          <a:r>
            <a:rPr lang="es-ES" b="1"/>
            <a:t>Prioridad Arquitectónica</a:t>
          </a:r>
          <a:r>
            <a:rPr lang="es-ES"/>
            <a:t>: Alta</a:t>
          </a:r>
          <a:endParaRPr lang="es-CL"/>
        </a:p>
      </dgm:t>
    </dgm:pt>
    <dgm:pt modelId="{AB7CE215-1C24-4679-9C9E-2C63CFBF2EFF}" type="parTrans" cxnId="{A77BFB13-58BB-4B6B-8182-98378102B2EC}">
      <dgm:prSet/>
      <dgm:spPr/>
      <dgm:t>
        <a:bodyPr/>
        <a:lstStyle/>
        <a:p>
          <a:endParaRPr lang="es-CL"/>
        </a:p>
      </dgm:t>
    </dgm:pt>
    <dgm:pt modelId="{256AC313-4CCB-4EA0-8B0B-69D45578ED25}" type="sibTrans" cxnId="{A77BFB13-58BB-4B6B-8182-98378102B2EC}">
      <dgm:prSet/>
      <dgm:spPr/>
      <dgm:t>
        <a:bodyPr/>
        <a:lstStyle/>
        <a:p>
          <a:endParaRPr lang="es-CL"/>
        </a:p>
      </dgm:t>
    </dgm:pt>
    <dgm:pt modelId="{3EB2F9EB-81BD-4A74-98D0-AB551399BA60}">
      <dgm:prSet/>
      <dgm:spPr/>
      <dgm:t>
        <a:bodyPr/>
        <a:lstStyle/>
        <a:p>
          <a:pPr rtl="0"/>
          <a:r>
            <a:rPr lang="es-ES" b="1"/>
            <a:t>Aplicación</a:t>
          </a:r>
          <a:r>
            <a:rPr lang="es-ES"/>
            <a:t>: Global</a:t>
          </a:r>
          <a:endParaRPr lang="es-CL"/>
        </a:p>
      </dgm:t>
    </dgm:pt>
    <dgm:pt modelId="{E26A0605-D037-497B-94CF-1A70D056EB94}" type="parTrans" cxnId="{F7830EEE-4F5C-4252-AEB9-EC04EED5A7ED}">
      <dgm:prSet/>
      <dgm:spPr/>
      <dgm:t>
        <a:bodyPr/>
        <a:lstStyle/>
        <a:p>
          <a:endParaRPr lang="es-CL"/>
        </a:p>
      </dgm:t>
    </dgm:pt>
    <dgm:pt modelId="{DC3FD937-7BDB-4246-A266-74538D31D070}" type="sibTrans" cxnId="{F7830EEE-4F5C-4252-AEB9-EC04EED5A7ED}">
      <dgm:prSet/>
      <dgm:spPr/>
      <dgm:t>
        <a:bodyPr/>
        <a:lstStyle/>
        <a:p>
          <a:endParaRPr lang="es-CL"/>
        </a:p>
      </dgm:t>
    </dgm:pt>
    <dgm:pt modelId="{7A60010A-E531-4609-8516-694089392E82}" type="pres">
      <dgm:prSet presAssocID="{BAD1F915-A9D3-4E6D-8AAE-4D9DEAB789A4}" presName="linear" presStyleCnt="0">
        <dgm:presLayoutVars>
          <dgm:animLvl val="lvl"/>
          <dgm:resizeHandles val="exact"/>
        </dgm:presLayoutVars>
      </dgm:prSet>
      <dgm:spPr/>
    </dgm:pt>
    <dgm:pt modelId="{26414F93-5847-4991-BE50-42ADB2A408CB}" type="pres">
      <dgm:prSet presAssocID="{B293C697-532B-4CA5-A22C-E49F1664C820}" presName="parentText" presStyleLbl="node1" presStyleIdx="0" presStyleCnt="9">
        <dgm:presLayoutVars>
          <dgm:chMax val="0"/>
          <dgm:bulletEnabled val="1"/>
        </dgm:presLayoutVars>
      </dgm:prSet>
      <dgm:spPr/>
    </dgm:pt>
    <dgm:pt modelId="{F61109AD-9015-48FA-95D1-63640C97E976}" type="pres">
      <dgm:prSet presAssocID="{A6B4045C-6294-4523-9679-E244D0122C70}" presName="spacer" presStyleCnt="0"/>
      <dgm:spPr/>
    </dgm:pt>
    <dgm:pt modelId="{81312460-48D1-4653-8332-86A69FED5CE3}" type="pres">
      <dgm:prSet presAssocID="{41F8535A-09E0-4C14-ACC3-0B384A24BB59}" presName="parentText" presStyleLbl="node1" presStyleIdx="1" presStyleCnt="9">
        <dgm:presLayoutVars>
          <dgm:chMax val="0"/>
          <dgm:bulletEnabled val="1"/>
        </dgm:presLayoutVars>
      </dgm:prSet>
      <dgm:spPr/>
    </dgm:pt>
    <dgm:pt modelId="{983AC2A6-D4AD-4948-AB60-B24221242B77}" type="pres">
      <dgm:prSet presAssocID="{5C47F318-1BBB-4FBC-BED7-F25141E38DCA}" presName="spacer" presStyleCnt="0"/>
      <dgm:spPr/>
    </dgm:pt>
    <dgm:pt modelId="{5B904E78-356B-4878-8D13-BCAE603ABA0F}" type="pres">
      <dgm:prSet presAssocID="{79C29EF8-9ADA-456E-9D0C-755EFC739E6C}" presName="parentText" presStyleLbl="node1" presStyleIdx="2" presStyleCnt="9">
        <dgm:presLayoutVars>
          <dgm:chMax val="0"/>
          <dgm:bulletEnabled val="1"/>
        </dgm:presLayoutVars>
      </dgm:prSet>
      <dgm:spPr/>
    </dgm:pt>
    <dgm:pt modelId="{492B1757-8596-4108-8F06-4524DF623655}" type="pres">
      <dgm:prSet presAssocID="{3B16280E-8A86-4D47-A910-57CFCADB6CDE}" presName="spacer" presStyleCnt="0"/>
      <dgm:spPr/>
    </dgm:pt>
    <dgm:pt modelId="{FF6DD456-917F-4134-882E-85B10641B2D9}" type="pres">
      <dgm:prSet presAssocID="{521C69CD-267D-4AEA-885D-499D6984F7D6}" presName="parentText" presStyleLbl="node1" presStyleIdx="3" presStyleCnt="9">
        <dgm:presLayoutVars>
          <dgm:chMax val="0"/>
          <dgm:bulletEnabled val="1"/>
        </dgm:presLayoutVars>
      </dgm:prSet>
      <dgm:spPr/>
    </dgm:pt>
    <dgm:pt modelId="{409921A0-22B8-4CD5-BFE2-6D7B5BC4D989}" type="pres">
      <dgm:prSet presAssocID="{79DFCBF5-7826-41F5-9D12-3033B0B7BA6D}" presName="spacer" presStyleCnt="0"/>
      <dgm:spPr/>
    </dgm:pt>
    <dgm:pt modelId="{E1FFACB6-EB34-4CA2-9800-1EAD4320A24E}" type="pres">
      <dgm:prSet presAssocID="{1462B463-838B-430B-8C2A-A336C53C2B9F}" presName="parentText" presStyleLbl="node1" presStyleIdx="4" presStyleCnt="9">
        <dgm:presLayoutVars>
          <dgm:chMax val="0"/>
          <dgm:bulletEnabled val="1"/>
        </dgm:presLayoutVars>
      </dgm:prSet>
      <dgm:spPr/>
    </dgm:pt>
    <dgm:pt modelId="{A4524EC5-808A-4583-928D-34D801E5EFFB}" type="pres">
      <dgm:prSet presAssocID="{33450696-334D-46B4-A647-681A359F9D5B}" presName="spacer" presStyleCnt="0"/>
      <dgm:spPr/>
    </dgm:pt>
    <dgm:pt modelId="{EA500E47-6E6E-413C-8CAC-24861647E119}" type="pres">
      <dgm:prSet presAssocID="{3D6EDF7D-D037-43BB-A1B8-809660C1A07A}" presName="parentText" presStyleLbl="node1" presStyleIdx="5" presStyleCnt="9">
        <dgm:presLayoutVars>
          <dgm:chMax val="0"/>
          <dgm:bulletEnabled val="1"/>
        </dgm:presLayoutVars>
      </dgm:prSet>
      <dgm:spPr/>
    </dgm:pt>
    <dgm:pt modelId="{89BE9356-DA20-4ECF-8B1C-2F51EC757BF2}" type="pres">
      <dgm:prSet presAssocID="{F05AF452-47AF-4400-86FD-077DCD4310E5}" presName="spacer" presStyleCnt="0"/>
      <dgm:spPr/>
    </dgm:pt>
    <dgm:pt modelId="{F0F196BE-23A0-4C48-90F5-6DEDC1822BB9}" type="pres">
      <dgm:prSet presAssocID="{CDA718CA-1AF1-41D2-B622-AC1B3044CC44}" presName="parentText" presStyleLbl="node1" presStyleIdx="6" presStyleCnt="9">
        <dgm:presLayoutVars>
          <dgm:chMax val="0"/>
          <dgm:bulletEnabled val="1"/>
        </dgm:presLayoutVars>
      </dgm:prSet>
      <dgm:spPr/>
    </dgm:pt>
    <dgm:pt modelId="{97012684-4797-4BA8-8332-9B3EE6DFED17}" type="pres">
      <dgm:prSet presAssocID="{05E74B56-EE34-4219-88EB-BC861E756357}" presName="spacer" presStyleCnt="0"/>
      <dgm:spPr/>
    </dgm:pt>
    <dgm:pt modelId="{F9085B52-3313-4F21-AD6D-27DB20470BF3}" type="pres">
      <dgm:prSet presAssocID="{EE36FC51-3249-4E0E-8241-1F6511A1D709}" presName="parentText" presStyleLbl="node1" presStyleIdx="7" presStyleCnt="9">
        <dgm:presLayoutVars>
          <dgm:chMax val="0"/>
          <dgm:bulletEnabled val="1"/>
        </dgm:presLayoutVars>
      </dgm:prSet>
      <dgm:spPr/>
    </dgm:pt>
    <dgm:pt modelId="{36A23E0C-6F99-4DF0-A447-59FC0397B70A}" type="pres">
      <dgm:prSet presAssocID="{256AC313-4CCB-4EA0-8B0B-69D45578ED25}" presName="spacer" presStyleCnt="0"/>
      <dgm:spPr/>
    </dgm:pt>
    <dgm:pt modelId="{4BD42087-E0F0-47C1-80EE-90036D65E3BB}" type="pres">
      <dgm:prSet presAssocID="{3EB2F9EB-81BD-4A74-98D0-AB551399BA60}" presName="parentText" presStyleLbl="node1" presStyleIdx="8" presStyleCnt="9">
        <dgm:presLayoutVars>
          <dgm:chMax val="0"/>
          <dgm:bulletEnabled val="1"/>
        </dgm:presLayoutVars>
      </dgm:prSet>
      <dgm:spPr/>
    </dgm:pt>
  </dgm:ptLst>
  <dgm:cxnLst>
    <dgm:cxn modelId="{A77BFB13-58BB-4B6B-8182-98378102B2EC}" srcId="{BAD1F915-A9D3-4E6D-8AAE-4D9DEAB789A4}" destId="{EE36FC51-3249-4E0E-8241-1F6511A1D709}" srcOrd="7" destOrd="0" parTransId="{AB7CE215-1C24-4679-9C9E-2C63CFBF2EFF}" sibTransId="{256AC313-4CCB-4EA0-8B0B-69D45578ED25}"/>
    <dgm:cxn modelId="{5327BC14-5B8A-4BB2-9204-74CEC4D860D9}" type="presOf" srcId="{EE36FC51-3249-4E0E-8241-1F6511A1D709}" destId="{F9085B52-3313-4F21-AD6D-27DB20470BF3}" srcOrd="0" destOrd="0" presId="urn:microsoft.com/office/officeart/2005/8/layout/vList2"/>
    <dgm:cxn modelId="{2EEA0E22-B105-447E-828A-C2EC64E9F7A8}" srcId="{BAD1F915-A9D3-4E6D-8AAE-4D9DEAB789A4}" destId="{1462B463-838B-430B-8C2A-A336C53C2B9F}" srcOrd="4" destOrd="0" parTransId="{AEC0EA87-3443-427A-B048-A8FE5F1FF2B6}" sibTransId="{33450696-334D-46B4-A647-681A359F9D5B}"/>
    <dgm:cxn modelId="{E4FC0932-46D4-48E0-B8E9-DEA015518062}" srcId="{BAD1F915-A9D3-4E6D-8AAE-4D9DEAB789A4}" destId="{B293C697-532B-4CA5-A22C-E49F1664C820}" srcOrd="0" destOrd="0" parTransId="{5F5FF60B-AA8D-43E9-A55D-B4446AC8492C}" sibTransId="{A6B4045C-6294-4523-9679-E244D0122C70}"/>
    <dgm:cxn modelId="{0728703C-2661-4CEE-9E26-F96F49200E1A}" type="presOf" srcId="{3D6EDF7D-D037-43BB-A1B8-809660C1A07A}" destId="{EA500E47-6E6E-413C-8CAC-24861647E119}" srcOrd="0" destOrd="0" presId="urn:microsoft.com/office/officeart/2005/8/layout/vList2"/>
    <dgm:cxn modelId="{70FF0F60-F963-4141-A3DE-1EC96A940F2D}" srcId="{BAD1F915-A9D3-4E6D-8AAE-4D9DEAB789A4}" destId="{521C69CD-267D-4AEA-885D-499D6984F7D6}" srcOrd="3" destOrd="0" parTransId="{74E65626-B410-49C1-869D-ED685813289B}" sibTransId="{79DFCBF5-7826-41F5-9D12-3033B0B7BA6D}"/>
    <dgm:cxn modelId="{23223A54-58CA-49C5-9D52-93FB57F3BD0A}" srcId="{BAD1F915-A9D3-4E6D-8AAE-4D9DEAB789A4}" destId="{41F8535A-09E0-4C14-ACC3-0B384A24BB59}" srcOrd="1" destOrd="0" parTransId="{58B34E8D-7EA1-43D3-953F-242797D8A3BB}" sibTransId="{5C47F318-1BBB-4FBC-BED7-F25141E38DCA}"/>
    <dgm:cxn modelId="{03BF9157-2EDA-4033-A6B1-42EF0070CAC8}" type="presOf" srcId="{B293C697-532B-4CA5-A22C-E49F1664C820}" destId="{26414F93-5847-4991-BE50-42ADB2A408CB}" srcOrd="0" destOrd="0" presId="urn:microsoft.com/office/officeart/2005/8/layout/vList2"/>
    <dgm:cxn modelId="{7DF74988-2D14-473C-AF75-100DEE7C1363}" srcId="{BAD1F915-A9D3-4E6D-8AAE-4D9DEAB789A4}" destId="{3D6EDF7D-D037-43BB-A1B8-809660C1A07A}" srcOrd="5" destOrd="0" parTransId="{C7888FE7-8A29-4DD7-AA29-5D980C45F565}" sibTransId="{F05AF452-47AF-4400-86FD-077DCD4310E5}"/>
    <dgm:cxn modelId="{E6BD4793-A3C8-4BB4-B282-53CC55F67D20}" srcId="{BAD1F915-A9D3-4E6D-8AAE-4D9DEAB789A4}" destId="{CDA718CA-1AF1-41D2-B622-AC1B3044CC44}" srcOrd="6" destOrd="0" parTransId="{C688810C-8B5E-4892-8A11-73BADAC9ACBD}" sibTransId="{05E74B56-EE34-4219-88EB-BC861E756357}"/>
    <dgm:cxn modelId="{21ACEF95-27D0-48F1-AADE-62B75A6111D7}" type="presOf" srcId="{521C69CD-267D-4AEA-885D-499D6984F7D6}" destId="{FF6DD456-917F-4134-882E-85B10641B2D9}" srcOrd="0" destOrd="0" presId="urn:microsoft.com/office/officeart/2005/8/layout/vList2"/>
    <dgm:cxn modelId="{9C9A1B99-4977-440B-AF1E-829FDF5A7477}" type="presOf" srcId="{1462B463-838B-430B-8C2A-A336C53C2B9F}" destId="{E1FFACB6-EB34-4CA2-9800-1EAD4320A24E}" srcOrd="0" destOrd="0" presId="urn:microsoft.com/office/officeart/2005/8/layout/vList2"/>
    <dgm:cxn modelId="{5967819A-8E6A-4EC0-AD54-CA303F1A0982}" type="presOf" srcId="{41F8535A-09E0-4C14-ACC3-0B384A24BB59}" destId="{81312460-48D1-4653-8332-86A69FED5CE3}" srcOrd="0" destOrd="0" presId="urn:microsoft.com/office/officeart/2005/8/layout/vList2"/>
    <dgm:cxn modelId="{4FC0E1A6-630D-4F5E-8544-A56221D99BCC}" type="presOf" srcId="{79C29EF8-9ADA-456E-9D0C-755EFC739E6C}" destId="{5B904E78-356B-4878-8D13-BCAE603ABA0F}" srcOrd="0" destOrd="0" presId="urn:microsoft.com/office/officeart/2005/8/layout/vList2"/>
    <dgm:cxn modelId="{21DC0CE8-BFB5-4397-98E0-424963DD4D34}" type="presOf" srcId="{BAD1F915-A9D3-4E6D-8AAE-4D9DEAB789A4}" destId="{7A60010A-E531-4609-8516-694089392E82}" srcOrd="0" destOrd="0" presId="urn:microsoft.com/office/officeart/2005/8/layout/vList2"/>
    <dgm:cxn modelId="{F7830EEE-4F5C-4252-AEB9-EC04EED5A7ED}" srcId="{BAD1F915-A9D3-4E6D-8AAE-4D9DEAB789A4}" destId="{3EB2F9EB-81BD-4A74-98D0-AB551399BA60}" srcOrd="8" destOrd="0" parTransId="{E26A0605-D037-497B-94CF-1A70D056EB94}" sibTransId="{DC3FD937-7BDB-4246-A266-74538D31D070}"/>
    <dgm:cxn modelId="{A41B0AEF-E900-42AC-9833-89A2BF3B1809}" srcId="{BAD1F915-A9D3-4E6D-8AAE-4D9DEAB789A4}" destId="{79C29EF8-9ADA-456E-9D0C-755EFC739E6C}" srcOrd="2" destOrd="0" parTransId="{EB5671B6-F072-46AB-8236-C12478862BC3}" sibTransId="{3B16280E-8A86-4D47-A910-57CFCADB6CDE}"/>
    <dgm:cxn modelId="{1CC6E4F4-591E-420F-8F42-18FEF11863D7}" type="presOf" srcId="{3EB2F9EB-81BD-4A74-98D0-AB551399BA60}" destId="{4BD42087-E0F0-47C1-80EE-90036D65E3BB}" srcOrd="0" destOrd="0" presId="urn:microsoft.com/office/officeart/2005/8/layout/vList2"/>
    <dgm:cxn modelId="{B00099F7-95ED-43F1-BA77-34708179D5F1}" type="presOf" srcId="{CDA718CA-1AF1-41D2-B622-AC1B3044CC44}" destId="{F0F196BE-23A0-4C48-90F5-6DEDC1822BB9}" srcOrd="0" destOrd="0" presId="urn:microsoft.com/office/officeart/2005/8/layout/vList2"/>
    <dgm:cxn modelId="{76FC7F66-857E-4AA7-A70D-8A48E63A466C}" type="presParOf" srcId="{7A60010A-E531-4609-8516-694089392E82}" destId="{26414F93-5847-4991-BE50-42ADB2A408CB}" srcOrd="0" destOrd="0" presId="urn:microsoft.com/office/officeart/2005/8/layout/vList2"/>
    <dgm:cxn modelId="{9E6EBF1A-1903-455D-AB42-3968374FCD48}" type="presParOf" srcId="{7A60010A-E531-4609-8516-694089392E82}" destId="{F61109AD-9015-48FA-95D1-63640C97E976}" srcOrd="1" destOrd="0" presId="urn:microsoft.com/office/officeart/2005/8/layout/vList2"/>
    <dgm:cxn modelId="{2B06668F-1D4C-405D-8D69-95EB8E2395AF}" type="presParOf" srcId="{7A60010A-E531-4609-8516-694089392E82}" destId="{81312460-48D1-4653-8332-86A69FED5CE3}" srcOrd="2" destOrd="0" presId="urn:microsoft.com/office/officeart/2005/8/layout/vList2"/>
    <dgm:cxn modelId="{B90C9CD9-F122-4C4D-A485-73E65BA3D62E}" type="presParOf" srcId="{7A60010A-E531-4609-8516-694089392E82}" destId="{983AC2A6-D4AD-4948-AB60-B24221242B77}" srcOrd="3" destOrd="0" presId="urn:microsoft.com/office/officeart/2005/8/layout/vList2"/>
    <dgm:cxn modelId="{0FCE892B-71F1-4DCB-ADEB-96BD89341B8C}" type="presParOf" srcId="{7A60010A-E531-4609-8516-694089392E82}" destId="{5B904E78-356B-4878-8D13-BCAE603ABA0F}" srcOrd="4" destOrd="0" presId="urn:microsoft.com/office/officeart/2005/8/layout/vList2"/>
    <dgm:cxn modelId="{EF9B6B43-FED1-4BF1-896E-56FBBF634824}" type="presParOf" srcId="{7A60010A-E531-4609-8516-694089392E82}" destId="{492B1757-8596-4108-8F06-4524DF623655}" srcOrd="5" destOrd="0" presId="urn:microsoft.com/office/officeart/2005/8/layout/vList2"/>
    <dgm:cxn modelId="{C91917A4-DF68-4B99-BAD4-60CA2FC97CA1}" type="presParOf" srcId="{7A60010A-E531-4609-8516-694089392E82}" destId="{FF6DD456-917F-4134-882E-85B10641B2D9}" srcOrd="6" destOrd="0" presId="urn:microsoft.com/office/officeart/2005/8/layout/vList2"/>
    <dgm:cxn modelId="{2F350162-7912-45D4-9EFB-F0B615ED4894}" type="presParOf" srcId="{7A60010A-E531-4609-8516-694089392E82}" destId="{409921A0-22B8-4CD5-BFE2-6D7B5BC4D989}" srcOrd="7" destOrd="0" presId="urn:microsoft.com/office/officeart/2005/8/layout/vList2"/>
    <dgm:cxn modelId="{F0DE869D-5E5E-48A3-8B2D-8C32BC2807D3}" type="presParOf" srcId="{7A60010A-E531-4609-8516-694089392E82}" destId="{E1FFACB6-EB34-4CA2-9800-1EAD4320A24E}" srcOrd="8" destOrd="0" presId="urn:microsoft.com/office/officeart/2005/8/layout/vList2"/>
    <dgm:cxn modelId="{0AEA561A-676D-4657-8406-57D11122AF4E}" type="presParOf" srcId="{7A60010A-E531-4609-8516-694089392E82}" destId="{A4524EC5-808A-4583-928D-34D801E5EFFB}" srcOrd="9" destOrd="0" presId="urn:microsoft.com/office/officeart/2005/8/layout/vList2"/>
    <dgm:cxn modelId="{D351A835-91DA-4AFE-BBDD-32596513996A}" type="presParOf" srcId="{7A60010A-E531-4609-8516-694089392E82}" destId="{EA500E47-6E6E-413C-8CAC-24861647E119}" srcOrd="10" destOrd="0" presId="urn:microsoft.com/office/officeart/2005/8/layout/vList2"/>
    <dgm:cxn modelId="{B8F61617-A32F-4324-8297-0834E5D189DD}" type="presParOf" srcId="{7A60010A-E531-4609-8516-694089392E82}" destId="{89BE9356-DA20-4ECF-8B1C-2F51EC757BF2}" srcOrd="11" destOrd="0" presId="urn:microsoft.com/office/officeart/2005/8/layout/vList2"/>
    <dgm:cxn modelId="{F6DE0075-6BD5-485E-B05F-0D29757416E8}" type="presParOf" srcId="{7A60010A-E531-4609-8516-694089392E82}" destId="{F0F196BE-23A0-4C48-90F5-6DEDC1822BB9}" srcOrd="12" destOrd="0" presId="urn:microsoft.com/office/officeart/2005/8/layout/vList2"/>
    <dgm:cxn modelId="{E0E528DC-7C51-4EBF-9865-9847D169AF53}" type="presParOf" srcId="{7A60010A-E531-4609-8516-694089392E82}" destId="{97012684-4797-4BA8-8332-9B3EE6DFED17}" srcOrd="13" destOrd="0" presId="urn:microsoft.com/office/officeart/2005/8/layout/vList2"/>
    <dgm:cxn modelId="{227FCA15-9EE2-4B49-8723-0C78938B22D0}" type="presParOf" srcId="{7A60010A-E531-4609-8516-694089392E82}" destId="{F9085B52-3313-4F21-AD6D-27DB20470BF3}" srcOrd="14" destOrd="0" presId="urn:microsoft.com/office/officeart/2005/8/layout/vList2"/>
    <dgm:cxn modelId="{FAB219F6-F421-4AFA-A39D-F6F3A2C7853E}" type="presParOf" srcId="{7A60010A-E531-4609-8516-694089392E82}" destId="{36A23E0C-6F99-4DF0-A447-59FC0397B70A}" srcOrd="15" destOrd="0" presId="urn:microsoft.com/office/officeart/2005/8/layout/vList2"/>
    <dgm:cxn modelId="{D77590D4-C546-4EBD-A433-A177396A447D}" type="presParOf" srcId="{7A60010A-E531-4609-8516-694089392E82}" destId="{4BD42087-E0F0-47C1-80EE-90036D65E3BB}" srcOrd="16" destOrd="0" presId="urn:microsoft.com/office/officeart/2005/8/layout/vList2"/>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912575-66C6-482E-8642-0D070017181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L"/>
        </a:p>
      </dgm:t>
    </dgm:pt>
    <dgm:pt modelId="{0FC98209-D37F-4930-9105-AFBE5F3ADB98}">
      <dgm:prSet/>
      <dgm:spPr/>
      <dgm:t>
        <a:bodyPr/>
        <a:lstStyle/>
        <a:p>
          <a:pPr rtl="0"/>
          <a:r>
            <a:rPr lang="es-ES" b="1" u="sng"/>
            <a:t>ID: QS7</a:t>
          </a:r>
          <a:endParaRPr lang="es-CL"/>
        </a:p>
      </dgm:t>
    </dgm:pt>
    <dgm:pt modelId="{488BF60B-9B6A-42C4-8C77-FB3C6BA0BF5D}" type="parTrans" cxnId="{EA6F9124-4279-4328-82CB-81661FF8A147}">
      <dgm:prSet/>
      <dgm:spPr/>
      <dgm:t>
        <a:bodyPr/>
        <a:lstStyle/>
        <a:p>
          <a:endParaRPr lang="es-CL"/>
        </a:p>
      </dgm:t>
    </dgm:pt>
    <dgm:pt modelId="{5EF0028F-3F0B-4EC4-A1BC-40E78C976139}" type="sibTrans" cxnId="{EA6F9124-4279-4328-82CB-81661FF8A147}">
      <dgm:prSet/>
      <dgm:spPr/>
      <dgm:t>
        <a:bodyPr/>
        <a:lstStyle/>
        <a:p>
          <a:endParaRPr lang="es-CL"/>
        </a:p>
      </dgm:t>
    </dgm:pt>
    <dgm:pt modelId="{FB339BF9-2F29-47A4-A8D6-ECAF6A778274}">
      <dgm:prSet/>
      <dgm:spPr/>
      <dgm:t>
        <a:bodyPr/>
        <a:lstStyle/>
        <a:p>
          <a:pPr rtl="0"/>
          <a:r>
            <a:rPr lang="es-ES" b="1"/>
            <a:t>Nombre: </a:t>
          </a:r>
          <a:r>
            <a:rPr lang="es-ES"/>
            <a:t>Usabilidad- Protección contra errores de usuario: Datos deben ser validos </a:t>
          </a:r>
          <a:endParaRPr lang="es-CL"/>
        </a:p>
      </dgm:t>
    </dgm:pt>
    <dgm:pt modelId="{3DBD46C3-8AE9-4A1E-9D92-37F11E4855F3}" type="parTrans" cxnId="{DCEB8D2A-5F7F-41D1-AA83-B41790E4E590}">
      <dgm:prSet/>
      <dgm:spPr/>
      <dgm:t>
        <a:bodyPr/>
        <a:lstStyle/>
        <a:p>
          <a:endParaRPr lang="es-CL"/>
        </a:p>
      </dgm:t>
    </dgm:pt>
    <dgm:pt modelId="{49C3199C-6507-4521-9468-FB23CC90819B}" type="sibTrans" cxnId="{DCEB8D2A-5F7F-41D1-AA83-B41790E4E590}">
      <dgm:prSet/>
      <dgm:spPr/>
      <dgm:t>
        <a:bodyPr/>
        <a:lstStyle/>
        <a:p>
          <a:endParaRPr lang="es-CL"/>
        </a:p>
      </dgm:t>
    </dgm:pt>
    <dgm:pt modelId="{6BDD4005-A10F-40D7-8C9B-EA4616CEBCB1}">
      <dgm:prSet/>
      <dgm:spPr/>
      <dgm:t>
        <a:bodyPr/>
        <a:lstStyle/>
        <a:p>
          <a:pPr rtl="0"/>
          <a:r>
            <a:rPr lang="es-ES" b="1"/>
            <a:t>Sinopsis</a:t>
          </a:r>
          <a:r>
            <a:rPr lang="es-ES"/>
            <a:t>: Los datos ingresados por el usuario deben estar acorde con el campo requerido</a:t>
          </a:r>
          <a:endParaRPr lang="es-CL"/>
        </a:p>
      </dgm:t>
    </dgm:pt>
    <dgm:pt modelId="{040CA784-9C92-4C50-BA4F-06A9E875A47C}" type="parTrans" cxnId="{28B210A3-00BA-43A6-8A55-7562F844C187}">
      <dgm:prSet/>
      <dgm:spPr/>
      <dgm:t>
        <a:bodyPr/>
        <a:lstStyle/>
        <a:p>
          <a:endParaRPr lang="es-CL"/>
        </a:p>
      </dgm:t>
    </dgm:pt>
    <dgm:pt modelId="{1F65A6E7-B092-41F5-BEEB-F0725DD302DE}" type="sibTrans" cxnId="{28B210A3-00BA-43A6-8A55-7562F844C187}">
      <dgm:prSet/>
      <dgm:spPr/>
      <dgm:t>
        <a:bodyPr/>
        <a:lstStyle/>
        <a:p>
          <a:endParaRPr lang="es-CL"/>
        </a:p>
      </dgm:t>
    </dgm:pt>
    <dgm:pt modelId="{E8C3C830-7CAB-4882-908D-BDEE936008F4}">
      <dgm:prSet/>
      <dgm:spPr/>
      <dgm:t>
        <a:bodyPr/>
        <a:lstStyle/>
        <a:p>
          <a:pPr rtl="0"/>
          <a:r>
            <a:rPr lang="es-ES" b="1"/>
            <a:t>Entorno</a:t>
          </a:r>
          <a:r>
            <a:rPr lang="es-ES"/>
            <a:t>: Formularios del sistema </a:t>
          </a:r>
          <a:endParaRPr lang="es-CL"/>
        </a:p>
      </dgm:t>
    </dgm:pt>
    <dgm:pt modelId="{7724B112-0178-4CD9-8900-375F05ED06B2}" type="parTrans" cxnId="{804EA6A2-FCF0-4261-B768-BA4DB9F188EC}">
      <dgm:prSet/>
      <dgm:spPr/>
      <dgm:t>
        <a:bodyPr/>
        <a:lstStyle/>
        <a:p>
          <a:endParaRPr lang="es-CL"/>
        </a:p>
      </dgm:t>
    </dgm:pt>
    <dgm:pt modelId="{FA19283E-5FCB-41E8-A8E6-CFD09ECDB394}" type="sibTrans" cxnId="{804EA6A2-FCF0-4261-B768-BA4DB9F188EC}">
      <dgm:prSet/>
      <dgm:spPr/>
      <dgm:t>
        <a:bodyPr/>
        <a:lstStyle/>
        <a:p>
          <a:endParaRPr lang="es-CL"/>
        </a:p>
      </dgm:t>
    </dgm:pt>
    <dgm:pt modelId="{657CAE20-338C-4BBE-B8F7-B97F85D6A59E}">
      <dgm:prSet/>
      <dgm:spPr/>
      <dgm:t>
        <a:bodyPr/>
        <a:lstStyle/>
        <a:p>
          <a:pPr rtl="0"/>
          <a:r>
            <a:rPr lang="es-ES" b="1"/>
            <a:t>Cambio en el entorno</a:t>
          </a:r>
          <a:r>
            <a:rPr lang="es-ES"/>
            <a:t>: Falla en ingreso de datos por parte del usuario</a:t>
          </a:r>
          <a:endParaRPr lang="es-CL"/>
        </a:p>
      </dgm:t>
    </dgm:pt>
    <dgm:pt modelId="{452DD768-11BB-4EFE-895D-1CF916C11F33}" type="parTrans" cxnId="{E1D3284C-3317-4A75-B1DD-477FDE1A54F7}">
      <dgm:prSet/>
      <dgm:spPr/>
      <dgm:t>
        <a:bodyPr/>
        <a:lstStyle/>
        <a:p>
          <a:endParaRPr lang="es-CL"/>
        </a:p>
      </dgm:t>
    </dgm:pt>
    <dgm:pt modelId="{4FD7786D-DD1B-46CD-9122-509535A2254F}" type="sibTrans" cxnId="{E1D3284C-3317-4A75-B1DD-477FDE1A54F7}">
      <dgm:prSet/>
      <dgm:spPr/>
      <dgm:t>
        <a:bodyPr/>
        <a:lstStyle/>
        <a:p>
          <a:endParaRPr lang="es-CL"/>
        </a:p>
      </dgm:t>
    </dgm:pt>
    <dgm:pt modelId="{90FEEF32-2778-43FB-85AD-3ED0B409DBDF}">
      <dgm:prSet/>
      <dgm:spPr/>
      <dgm:t>
        <a:bodyPr/>
        <a:lstStyle/>
        <a:p>
          <a:pPr rtl="0"/>
          <a:r>
            <a:rPr lang="es-ES" b="1"/>
            <a:t>Comportamiento esperado</a:t>
          </a:r>
          <a:r>
            <a:rPr lang="es-ES"/>
            <a:t>: El sistema debe alertar al usuario en caso de que el dato ingresado sea inválido</a:t>
          </a:r>
          <a:endParaRPr lang="es-CL"/>
        </a:p>
      </dgm:t>
    </dgm:pt>
    <dgm:pt modelId="{13AA1C0E-7F9C-42C0-A2A6-19F72456BE18}" type="parTrans" cxnId="{6433BBA2-AB17-4B69-9B3D-BD4D49E7E000}">
      <dgm:prSet/>
      <dgm:spPr/>
      <dgm:t>
        <a:bodyPr/>
        <a:lstStyle/>
        <a:p>
          <a:endParaRPr lang="es-CL"/>
        </a:p>
      </dgm:t>
    </dgm:pt>
    <dgm:pt modelId="{D34A778F-4CE4-48CA-B69C-65356B74CFBC}" type="sibTrans" cxnId="{6433BBA2-AB17-4B69-9B3D-BD4D49E7E000}">
      <dgm:prSet/>
      <dgm:spPr/>
      <dgm:t>
        <a:bodyPr/>
        <a:lstStyle/>
        <a:p>
          <a:endParaRPr lang="es-CL"/>
        </a:p>
      </dgm:t>
    </dgm:pt>
    <dgm:pt modelId="{E51872EE-8113-4B6F-9EA3-252FA9BE8277}">
      <dgm:prSet/>
      <dgm:spPr/>
      <dgm:t>
        <a:bodyPr/>
        <a:lstStyle/>
        <a:p>
          <a:pPr rtl="0"/>
          <a:r>
            <a:rPr lang="es-ES" b="1"/>
            <a:t>Medida</a:t>
          </a:r>
          <a:r>
            <a:rPr lang="es-ES"/>
            <a:t>: ingresar datos inválidos para comprobar si el sistema muestra un mensaje de error y no guarda los datos en la BD</a:t>
          </a:r>
          <a:endParaRPr lang="es-CL"/>
        </a:p>
      </dgm:t>
    </dgm:pt>
    <dgm:pt modelId="{2DBA66BA-BBEF-426A-82B8-E944B2E8028E}" type="parTrans" cxnId="{8B3F6E94-7D01-4481-AFC6-4EA36968C2A4}">
      <dgm:prSet/>
      <dgm:spPr/>
      <dgm:t>
        <a:bodyPr/>
        <a:lstStyle/>
        <a:p>
          <a:endParaRPr lang="es-CL"/>
        </a:p>
      </dgm:t>
    </dgm:pt>
    <dgm:pt modelId="{68201061-60F5-47DD-9AAD-97BAB9B70A7A}" type="sibTrans" cxnId="{8B3F6E94-7D01-4481-AFC6-4EA36968C2A4}">
      <dgm:prSet/>
      <dgm:spPr/>
      <dgm:t>
        <a:bodyPr/>
        <a:lstStyle/>
        <a:p>
          <a:endParaRPr lang="es-CL"/>
        </a:p>
      </dgm:t>
    </dgm:pt>
    <dgm:pt modelId="{0E9A629E-F47E-46CD-ADEE-31D659A7034B}">
      <dgm:prSet/>
      <dgm:spPr/>
      <dgm:t>
        <a:bodyPr/>
        <a:lstStyle/>
        <a:p>
          <a:pPr rtl="0"/>
          <a:r>
            <a:rPr lang="es-ES" b="1"/>
            <a:t>Prioridad Arquitectónica</a:t>
          </a:r>
          <a:r>
            <a:rPr lang="es-ES"/>
            <a:t>: Alta</a:t>
          </a:r>
          <a:endParaRPr lang="es-CL"/>
        </a:p>
      </dgm:t>
    </dgm:pt>
    <dgm:pt modelId="{F6B88B22-BAB4-41FA-A927-9DC535A8B4BA}" type="parTrans" cxnId="{44A6FB00-4001-4679-84FB-1CFFF0E6F5E6}">
      <dgm:prSet/>
      <dgm:spPr/>
      <dgm:t>
        <a:bodyPr/>
        <a:lstStyle/>
        <a:p>
          <a:endParaRPr lang="es-CL"/>
        </a:p>
      </dgm:t>
    </dgm:pt>
    <dgm:pt modelId="{BAD305DF-7AB6-4C09-A481-D2E7416F3B6C}" type="sibTrans" cxnId="{44A6FB00-4001-4679-84FB-1CFFF0E6F5E6}">
      <dgm:prSet/>
      <dgm:spPr/>
      <dgm:t>
        <a:bodyPr/>
        <a:lstStyle/>
        <a:p>
          <a:endParaRPr lang="es-CL"/>
        </a:p>
      </dgm:t>
    </dgm:pt>
    <dgm:pt modelId="{E6531B8C-8F71-4734-8E51-F152C17C2D81}">
      <dgm:prSet/>
      <dgm:spPr/>
      <dgm:t>
        <a:bodyPr/>
        <a:lstStyle/>
        <a:p>
          <a:pPr rtl="0"/>
          <a:r>
            <a:rPr lang="es-ES" b="1"/>
            <a:t>Aplicación</a:t>
          </a:r>
          <a:r>
            <a:rPr lang="es-ES"/>
            <a:t>: Global</a:t>
          </a:r>
          <a:endParaRPr lang="es-CL"/>
        </a:p>
      </dgm:t>
    </dgm:pt>
    <dgm:pt modelId="{5D442204-8766-4098-9B8B-DB11A01883DF}" type="parTrans" cxnId="{8DF69CB7-2669-41D9-A979-2C768750EBB8}">
      <dgm:prSet/>
      <dgm:spPr/>
      <dgm:t>
        <a:bodyPr/>
        <a:lstStyle/>
        <a:p>
          <a:endParaRPr lang="es-CL"/>
        </a:p>
      </dgm:t>
    </dgm:pt>
    <dgm:pt modelId="{4B164D9A-B879-4464-838E-087E1A4E3AD8}" type="sibTrans" cxnId="{8DF69CB7-2669-41D9-A979-2C768750EBB8}">
      <dgm:prSet/>
      <dgm:spPr/>
      <dgm:t>
        <a:bodyPr/>
        <a:lstStyle/>
        <a:p>
          <a:endParaRPr lang="es-CL"/>
        </a:p>
      </dgm:t>
    </dgm:pt>
    <dgm:pt modelId="{612F1241-D89E-44BD-BA57-F8EF0F3BCF9A}" type="pres">
      <dgm:prSet presAssocID="{81912575-66C6-482E-8642-0D0700171812}" presName="linear" presStyleCnt="0">
        <dgm:presLayoutVars>
          <dgm:animLvl val="lvl"/>
          <dgm:resizeHandles val="exact"/>
        </dgm:presLayoutVars>
      </dgm:prSet>
      <dgm:spPr/>
    </dgm:pt>
    <dgm:pt modelId="{415AABF1-F2BC-41A2-8A8D-13B2CBBF29B9}" type="pres">
      <dgm:prSet presAssocID="{0FC98209-D37F-4930-9105-AFBE5F3ADB98}" presName="parentText" presStyleLbl="node1" presStyleIdx="0" presStyleCnt="9">
        <dgm:presLayoutVars>
          <dgm:chMax val="0"/>
          <dgm:bulletEnabled val="1"/>
        </dgm:presLayoutVars>
      </dgm:prSet>
      <dgm:spPr/>
    </dgm:pt>
    <dgm:pt modelId="{B36F5835-45F4-4EB7-8A51-244F4ABDB15B}" type="pres">
      <dgm:prSet presAssocID="{5EF0028F-3F0B-4EC4-A1BC-40E78C976139}" presName="spacer" presStyleCnt="0"/>
      <dgm:spPr/>
    </dgm:pt>
    <dgm:pt modelId="{2566660C-7688-4EA7-B338-EBA4A139D2BF}" type="pres">
      <dgm:prSet presAssocID="{FB339BF9-2F29-47A4-A8D6-ECAF6A778274}" presName="parentText" presStyleLbl="node1" presStyleIdx="1" presStyleCnt="9">
        <dgm:presLayoutVars>
          <dgm:chMax val="0"/>
          <dgm:bulletEnabled val="1"/>
        </dgm:presLayoutVars>
      </dgm:prSet>
      <dgm:spPr/>
    </dgm:pt>
    <dgm:pt modelId="{A815369B-8C30-47DF-89F7-2295F70ABD91}" type="pres">
      <dgm:prSet presAssocID="{49C3199C-6507-4521-9468-FB23CC90819B}" presName="spacer" presStyleCnt="0"/>
      <dgm:spPr/>
    </dgm:pt>
    <dgm:pt modelId="{4B4825A7-5011-4486-A8E0-B0E0099F9BAC}" type="pres">
      <dgm:prSet presAssocID="{6BDD4005-A10F-40D7-8C9B-EA4616CEBCB1}" presName="parentText" presStyleLbl="node1" presStyleIdx="2" presStyleCnt="9">
        <dgm:presLayoutVars>
          <dgm:chMax val="0"/>
          <dgm:bulletEnabled val="1"/>
        </dgm:presLayoutVars>
      </dgm:prSet>
      <dgm:spPr/>
    </dgm:pt>
    <dgm:pt modelId="{331600D8-81FC-4D6A-B2F1-637F7F5FA253}" type="pres">
      <dgm:prSet presAssocID="{1F65A6E7-B092-41F5-BEEB-F0725DD302DE}" presName="spacer" presStyleCnt="0"/>
      <dgm:spPr/>
    </dgm:pt>
    <dgm:pt modelId="{6A1176EE-8182-458C-AAFE-F7A1CAE6D94C}" type="pres">
      <dgm:prSet presAssocID="{E8C3C830-7CAB-4882-908D-BDEE936008F4}" presName="parentText" presStyleLbl="node1" presStyleIdx="3" presStyleCnt="9">
        <dgm:presLayoutVars>
          <dgm:chMax val="0"/>
          <dgm:bulletEnabled val="1"/>
        </dgm:presLayoutVars>
      </dgm:prSet>
      <dgm:spPr/>
    </dgm:pt>
    <dgm:pt modelId="{27442656-BB5C-4A14-B98D-DD0F71E470CD}" type="pres">
      <dgm:prSet presAssocID="{FA19283E-5FCB-41E8-A8E6-CFD09ECDB394}" presName="spacer" presStyleCnt="0"/>
      <dgm:spPr/>
    </dgm:pt>
    <dgm:pt modelId="{086181BE-2229-4EF5-AFCE-B9B01930091C}" type="pres">
      <dgm:prSet presAssocID="{657CAE20-338C-4BBE-B8F7-B97F85D6A59E}" presName="parentText" presStyleLbl="node1" presStyleIdx="4" presStyleCnt="9">
        <dgm:presLayoutVars>
          <dgm:chMax val="0"/>
          <dgm:bulletEnabled val="1"/>
        </dgm:presLayoutVars>
      </dgm:prSet>
      <dgm:spPr/>
    </dgm:pt>
    <dgm:pt modelId="{30C68FD3-CB86-4ABB-B1C9-04C5D0D3E081}" type="pres">
      <dgm:prSet presAssocID="{4FD7786D-DD1B-46CD-9122-509535A2254F}" presName="spacer" presStyleCnt="0"/>
      <dgm:spPr/>
    </dgm:pt>
    <dgm:pt modelId="{CA058D4D-85E6-403B-ADCD-D81362BD0073}" type="pres">
      <dgm:prSet presAssocID="{90FEEF32-2778-43FB-85AD-3ED0B409DBDF}" presName="parentText" presStyleLbl="node1" presStyleIdx="5" presStyleCnt="9">
        <dgm:presLayoutVars>
          <dgm:chMax val="0"/>
          <dgm:bulletEnabled val="1"/>
        </dgm:presLayoutVars>
      </dgm:prSet>
      <dgm:spPr/>
    </dgm:pt>
    <dgm:pt modelId="{10BD7715-1821-4897-9192-B83BADE825EE}" type="pres">
      <dgm:prSet presAssocID="{D34A778F-4CE4-48CA-B69C-65356B74CFBC}" presName="spacer" presStyleCnt="0"/>
      <dgm:spPr/>
    </dgm:pt>
    <dgm:pt modelId="{33A6AB68-FB97-4550-A26B-BEE7E9EA29C4}" type="pres">
      <dgm:prSet presAssocID="{E51872EE-8113-4B6F-9EA3-252FA9BE8277}" presName="parentText" presStyleLbl="node1" presStyleIdx="6" presStyleCnt="9">
        <dgm:presLayoutVars>
          <dgm:chMax val="0"/>
          <dgm:bulletEnabled val="1"/>
        </dgm:presLayoutVars>
      </dgm:prSet>
      <dgm:spPr/>
    </dgm:pt>
    <dgm:pt modelId="{5D840D2A-2FED-4837-9CAC-C77BCEF82F38}" type="pres">
      <dgm:prSet presAssocID="{68201061-60F5-47DD-9AAD-97BAB9B70A7A}" presName="spacer" presStyleCnt="0"/>
      <dgm:spPr/>
    </dgm:pt>
    <dgm:pt modelId="{4A45E846-5E6E-426D-A284-190E2BAD7D1B}" type="pres">
      <dgm:prSet presAssocID="{0E9A629E-F47E-46CD-ADEE-31D659A7034B}" presName="parentText" presStyleLbl="node1" presStyleIdx="7" presStyleCnt="9">
        <dgm:presLayoutVars>
          <dgm:chMax val="0"/>
          <dgm:bulletEnabled val="1"/>
        </dgm:presLayoutVars>
      </dgm:prSet>
      <dgm:spPr/>
    </dgm:pt>
    <dgm:pt modelId="{E80F7530-E815-4865-93C8-650736366C8F}" type="pres">
      <dgm:prSet presAssocID="{BAD305DF-7AB6-4C09-A481-D2E7416F3B6C}" presName="spacer" presStyleCnt="0"/>
      <dgm:spPr/>
    </dgm:pt>
    <dgm:pt modelId="{6CBCE0E2-13B0-45A8-B7C2-C56F57FD9F3B}" type="pres">
      <dgm:prSet presAssocID="{E6531B8C-8F71-4734-8E51-F152C17C2D81}" presName="parentText" presStyleLbl="node1" presStyleIdx="8" presStyleCnt="9">
        <dgm:presLayoutVars>
          <dgm:chMax val="0"/>
          <dgm:bulletEnabled val="1"/>
        </dgm:presLayoutVars>
      </dgm:prSet>
      <dgm:spPr/>
    </dgm:pt>
  </dgm:ptLst>
  <dgm:cxnLst>
    <dgm:cxn modelId="{44A6FB00-4001-4679-84FB-1CFFF0E6F5E6}" srcId="{81912575-66C6-482E-8642-0D0700171812}" destId="{0E9A629E-F47E-46CD-ADEE-31D659A7034B}" srcOrd="7" destOrd="0" parTransId="{F6B88B22-BAB4-41FA-A927-9DC535A8B4BA}" sibTransId="{BAD305DF-7AB6-4C09-A481-D2E7416F3B6C}"/>
    <dgm:cxn modelId="{FB28B40B-47B1-4B6E-A790-CA84C10A7DC8}" type="presOf" srcId="{E6531B8C-8F71-4734-8E51-F152C17C2D81}" destId="{6CBCE0E2-13B0-45A8-B7C2-C56F57FD9F3B}" srcOrd="0" destOrd="0" presId="urn:microsoft.com/office/officeart/2005/8/layout/vList2"/>
    <dgm:cxn modelId="{EA6F9124-4279-4328-82CB-81661FF8A147}" srcId="{81912575-66C6-482E-8642-0D0700171812}" destId="{0FC98209-D37F-4930-9105-AFBE5F3ADB98}" srcOrd="0" destOrd="0" parTransId="{488BF60B-9B6A-42C4-8C77-FB3C6BA0BF5D}" sibTransId="{5EF0028F-3F0B-4EC4-A1BC-40E78C976139}"/>
    <dgm:cxn modelId="{DCEB8D2A-5F7F-41D1-AA83-B41790E4E590}" srcId="{81912575-66C6-482E-8642-0D0700171812}" destId="{FB339BF9-2F29-47A4-A8D6-ECAF6A778274}" srcOrd="1" destOrd="0" parTransId="{3DBD46C3-8AE9-4A1E-9D92-37F11E4855F3}" sibTransId="{49C3199C-6507-4521-9468-FB23CC90819B}"/>
    <dgm:cxn modelId="{FF67785D-7E07-42B1-8428-63A2A8680139}" type="presOf" srcId="{E51872EE-8113-4B6F-9EA3-252FA9BE8277}" destId="{33A6AB68-FB97-4550-A26B-BEE7E9EA29C4}" srcOrd="0" destOrd="0" presId="urn:microsoft.com/office/officeart/2005/8/layout/vList2"/>
    <dgm:cxn modelId="{4FECD15F-9093-4904-919D-F834AC33A412}" type="presOf" srcId="{0E9A629E-F47E-46CD-ADEE-31D659A7034B}" destId="{4A45E846-5E6E-426D-A284-190E2BAD7D1B}" srcOrd="0" destOrd="0" presId="urn:microsoft.com/office/officeart/2005/8/layout/vList2"/>
    <dgm:cxn modelId="{164E7748-9D5D-416F-A383-6FFDD94985DE}" type="presOf" srcId="{E8C3C830-7CAB-4882-908D-BDEE936008F4}" destId="{6A1176EE-8182-458C-AAFE-F7A1CAE6D94C}" srcOrd="0" destOrd="0" presId="urn:microsoft.com/office/officeart/2005/8/layout/vList2"/>
    <dgm:cxn modelId="{E1D3284C-3317-4A75-B1DD-477FDE1A54F7}" srcId="{81912575-66C6-482E-8642-0D0700171812}" destId="{657CAE20-338C-4BBE-B8F7-B97F85D6A59E}" srcOrd="4" destOrd="0" parTransId="{452DD768-11BB-4EFE-895D-1CF916C11F33}" sibTransId="{4FD7786D-DD1B-46CD-9122-509535A2254F}"/>
    <dgm:cxn modelId="{8B3F6E94-7D01-4481-AFC6-4EA36968C2A4}" srcId="{81912575-66C6-482E-8642-0D0700171812}" destId="{E51872EE-8113-4B6F-9EA3-252FA9BE8277}" srcOrd="6" destOrd="0" parTransId="{2DBA66BA-BBEF-426A-82B8-E944B2E8028E}" sibTransId="{68201061-60F5-47DD-9AAD-97BAB9B70A7A}"/>
    <dgm:cxn modelId="{7CC6C199-F03F-4CA1-8A1F-293DCB812D8E}" type="presOf" srcId="{FB339BF9-2F29-47A4-A8D6-ECAF6A778274}" destId="{2566660C-7688-4EA7-B338-EBA4A139D2BF}" srcOrd="0" destOrd="0" presId="urn:microsoft.com/office/officeart/2005/8/layout/vList2"/>
    <dgm:cxn modelId="{804EA6A2-FCF0-4261-B768-BA4DB9F188EC}" srcId="{81912575-66C6-482E-8642-0D0700171812}" destId="{E8C3C830-7CAB-4882-908D-BDEE936008F4}" srcOrd="3" destOrd="0" parTransId="{7724B112-0178-4CD9-8900-375F05ED06B2}" sibTransId="{FA19283E-5FCB-41E8-A8E6-CFD09ECDB394}"/>
    <dgm:cxn modelId="{6433BBA2-AB17-4B69-9B3D-BD4D49E7E000}" srcId="{81912575-66C6-482E-8642-0D0700171812}" destId="{90FEEF32-2778-43FB-85AD-3ED0B409DBDF}" srcOrd="5" destOrd="0" parTransId="{13AA1C0E-7F9C-42C0-A2A6-19F72456BE18}" sibTransId="{D34A778F-4CE4-48CA-B69C-65356B74CFBC}"/>
    <dgm:cxn modelId="{28B210A3-00BA-43A6-8A55-7562F844C187}" srcId="{81912575-66C6-482E-8642-0D0700171812}" destId="{6BDD4005-A10F-40D7-8C9B-EA4616CEBCB1}" srcOrd="2" destOrd="0" parTransId="{040CA784-9C92-4C50-BA4F-06A9E875A47C}" sibTransId="{1F65A6E7-B092-41F5-BEEB-F0725DD302DE}"/>
    <dgm:cxn modelId="{B04D86A3-7412-40D2-9DDB-76287D172915}" type="presOf" srcId="{90FEEF32-2778-43FB-85AD-3ED0B409DBDF}" destId="{CA058D4D-85E6-403B-ADCD-D81362BD0073}" srcOrd="0" destOrd="0" presId="urn:microsoft.com/office/officeart/2005/8/layout/vList2"/>
    <dgm:cxn modelId="{4DEBD9AB-675B-4F6B-B0B7-4BDA06C77192}" type="presOf" srcId="{81912575-66C6-482E-8642-0D0700171812}" destId="{612F1241-D89E-44BD-BA57-F8EF0F3BCF9A}" srcOrd="0" destOrd="0" presId="urn:microsoft.com/office/officeart/2005/8/layout/vList2"/>
    <dgm:cxn modelId="{10782DAE-8DC1-473C-930E-1550402D3AF2}" type="presOf" srcId="{6BDD4005-A10F-40D7-8C9B-EA4616CEBCB1}" destId="{4B4825A7-5011-4486-A8E0-B0E0099F9BAC}" srcOrd="0" destOrd="0" presId="urn:microsoft.com/office/officeart/2005/8/layout/vList2"/>
    <dgm:cxn modelId="{8DF69CB7-2669-41D9-A979-2C768750EBB8}" srcId="{81912575-66C6-482E-8642-0D0700171812}" destId="{E6531B8C-8F71-4734-8E51-F152C17C2D81}" srcOrd="8" destOrd="0" parTransId="{5D442204-8766-4098-9B8B-DB11A01883DF}" sibTransId="{4B164D9A-B879-4464-838E-087E1A4E3AD8}"/>
    <dgm:cxn modelId="{01A07FB9-23F7-4744-B271-15B99567823B}" type="presOf" srcId="{0FC98209-D37F-4930-9105-AFBE5F3ADB98}" destId="{415AABF1-F2BC-41A2-8A8D-13B2CBBF29B9}" srcOrd="0" destOrd="0" presId="urn:microsoft.com/office/officeart/2005/8/layout/vList2"/>
    <dgm:cxn modelId="{BA11FBD4-C6FB-47CC-AB43-52A68238F8BF}" type="presOf" srcId="{657CAE20-338C-4BBE-B8F7-B97F85D6A59E}" destId="{086181BE-2229-4EF5-AFCE-B9B01930091C}" srcOrd="0" destOrd="0" presId="urn:microsoft.com/office/officeart/2005/8/layout/vList2"/>
    <dgm:cxn modelId="{D036C920-F679-4AB3-9ABC-2B27D350E92B}" type="presParOf" srcId="{612F1241-D89E-44BD-BA57-F8EF0F3BCF9A}" destId="{415AABF1-F2BC-41A2-8A8D-13B2CBBF29B9}" srcOrd="0" destOrd="0" presId="urn:microsoft.com/office/officeart/2005/8/layout/vList2"/>
    <dgm:cxn modelId="{F6E97475-0351-464F-9EEA-5544CA35F630}" type="presParOf" srcId="{612F1241-D89E-44BD-BA57-F8EF0F3BCF9A}" destId="{B36F5835-45F4-4EB7-8A51-244F4ABDB15B}" srcOrd="1" destOrd="0" presId="urn:microsoft.com/office/officeart/2005/8/layout/vList2"/>
    <dgm:cxn modelId="{D5E4AA31-5A4F-4573-8BF7-C6CFD3D5D998}" type="presParOf" srcId="{612F1241-D89E-44BD-BA57-F8EF0F3BCF9A}" destId="{2566660C-7688-4EA7-B338-EBA4A139D2BF}" srcOrd="2" destOrd="0" presId="urn:microsoft.com/office/officeart/2005/8/layout/vList2"/>
    <dgm:cxn modelId="{2E612498-0BB1-4214-BBCA-D18AE5D7B913}" type="presParOf" srcId="{612F1241-D89E-44BD-BA57-F8EF0F3BCF9A}" destId="{A815369B-8C30-47DF-89F7-2295F70ABD91}" srcOrd="3" destOrd="0" presId="urn:microsoft.com/office/officeart/2005/8/layout/vList2"/>
    <dgm:cxn modelId="{071951CC-2D32-4574-94FE-BAA274543626}" type="presParOf" srcId="{612F1241-D89E-44BD-BA57-F8EF0F3BCF9A}" destId="{4B4825A7-5011-4486-A8E0-B0E0099F9BAC}" srcOrd="4" destOrd="0" presId="urn:microsoft.com/office/officeart/2005/8/layout/vList2"/>
    <dgm:cxn modelId="{19E2159B-342A-491B-AAC1-125C1E4CA981}" type="presParOf" srcId="{612F1241-D89E-44BD-BA57-F8EF0F3BCF9A}" destId="{331600D8-81FC-4D6A-B2F1-637F7F5FA253}" srcOrd="5" destOrd="0" presId="urn:microsoft.com/office/officeart/2005/8/layout/vList2"/>
    <dgm:cxn modelId="{C7DE711D-A07E-4CAE-89C3-AF36A85FD21B}" type="presParOf" srcId="{612F1241-D89E-44BD-BA57-F8EF0F3BCF9A}" destId="{6A1176EE-8182-458C-AAFE-F7A1CAE6D94C}" srcOrd="6" destOrd="0" presId="urn:microsoft.com/office/officeart/2005/8/layout/vList2"/>
    <dgm:cxn modelId="{C33C5BB9-BD33-4271-AC87-1378464C137B}" type="presParOf" srcId="{612F1241-D89E-44BD-BA57-F8EF0F3BCF9A}" destId="{27442656-BB5C-4A14-B98D-DD0F71E470CD}" srcOrd="7" destOrd="0" presId="urn:microsoft.com/office/officeart/2005/8/layout/vList2"/>
    <dgm:cxn modelId="{E5CB7940-EBAC-4197-929D-0EF09CE8AC07}" type="presParOf" srcId="{612F1241-D89E-44BD-BA57-F8EF0F3BCF9A}" destId="{086181BE-2229-4EF5-AFCE-B9B01930091C}" srcOrd="8" destOrd="0" presId="urn:microsoft.com/office/officeart/2005/8/layout/vList2"/>
    <dgm:cxn modelId="{B69D2574-6036-4F1D-B51F-823416333E90}" type="presParOf" srcId="{612F1241-D89E-44BD-BA57-F8EF0F3BCF9A}" destId="{30C68FD3-CB86-4ABB-B1C9-04C5D0D3E081}" srcOrd="9" destOrd="0" presId="urn:microsoft.com/office/officeart/2005/8/layout/vList2"/>
    <dgm:cxn modelId="{6E1D31E1-8C99-476C-AEE7-C522F06D4895}" type="presParOf" srcId="{612F1241-D89E-44BD-BA57-F8EF0F3BCF9A}" destId="{CA058D4D-85E6-403B-ADCD-D81362BD0073}" srcOrd="10" destOrd="0" presId="urn:microsoft.com/office/officeart/2005/8/layout/vList2"/>
    <dgm:cxn modelId="{E536D883-7E9F-4D0F-B903-9F71F9BB1D0B}" type="presParOf" srcId="{612F1241-D89E-44BD-BA57-F8EF0F3BCF9A}" destId="{10BD7715-1821-4897-9192-B83BADE825EE}" srcOrd="11" destOrd="0" presId="urn:microsoft.com/office/officeart/2005/8/layout/vList2"/>
    <dgm:cxn modelId="{824BF71F-D37E-40B3-9492-2EE2E9296D2F}" type="presParOf" srcId="{612F1241-D89E-44BD-BA57-F8EF0F3BCF9A}" destId="{33A6AB68-FB97-4550-A26B-BEE7E9EA29C4}" srcOrd="12" destOrd="0" presId="urn:microsoft.com/office/officeart/2005/8/layout/vList2"/>
    <dgm:cxn modelId="{1D9EEE14-189B-4D3D-846E-83366C6B62D9}" type="presParOf" srcId="{612F1241-D89E-44BD-BA57-F8EF0F3BCF9A}" destId="{5D840D2A-2FED-4837-9CAC-C77BCEF82F38}" srcOrd="13" destOrd="0" presId="urn:microsoft.com/office/officeart/2005/8/layout/vList2"/>
    <dgm:cxn modelId="{346D4224-226F-4959-8D35-1DF0C6457B60}" type="presParOf" srcId="{612F1241-D89E-44BD-BA57-F8EF0F3BCF9A}" destId="{4A45E846-5E6E-426D-A284-190E2BAD7D1B}" srcOrd="14" destOrd="0" presId="urn:microsoft.com/office/officeart/2005/8/layout/vList2"/>
    <dgm:cxn modelId="{4FC6EC01-45C9-4198-B341-B2375A0EF5BC}" type="presParOf" srcId="{612F1241-D89E-44BD-BA57-F8EF0F3BCF9A}" destId="{E80F7530-E815-4865-93C8-650736366C8F}" srcOrd="15" destOrd="0" presId="urn:microsoft.com/office/officeart/2005/8/layout/vList2"/>
    <dgm:cxn modelId="{E742ECFE-50B2-4391-AA8B-40A69F03CF42}" type="presParOf" srcId="{612F1241-D89E-44BD-BA57-F8EF0F3BCF9A}" destId="{6CBCE0E2-13B0-45A8-B7C2-C56F57FD9F3B}" srcOrd="16" destOrd="0" presId="urn:microsoft.com/office/officeart/2005/8/layout/vList2"/>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709C36-0DFC-4DC6-921A-87BB422C22B6}">
      <dsp:nvSpPr>
        <dsp:cNvPr id="0" name=""/>
        <dsp:cNvSpPr/>
      </dsp:nvSpPr>
      <dsp:spPr>
        <a:xfrm>
          <a:off x="0" y="677712"/>
          <a:ext cx="3829050" cy="167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s-ES" sz="700" b="1" u="sng" kern="1200" dirty="0"/>
            <a:t>ID: QS1</a:t>
          </a:r>
          <a:endParaRPr lang="es-CL" sz="700" kern="1200" dirty="0"/>
        </a:p>
      </dsp:txBody>
      <dsp:txXfrm>
        <a:off x="8196" y="685908"/>
        <a:ext cx="3812658" cy="151503"/>
      </dsp:txXfrm>
    </dsp:sp>
    <dsp:sp modelId="{448BA4BA-0C11-478E-8E4C-2A6FBA2D8061}">
      <dsp:nvSpPr>
        <dsp:cNvPr id="0" name=""/>
        <dsp:cNvSpPr/>
      </dsp:nvSpPr>
      <dsp:spPr>
        <a:xfrm>
          <a:off x="0" y="865767"/>
          <a:ext cx="3829050" cy="167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s-ES" sz="700" b="1" kern="1200" dirty="0"/>
            <a:t>Nombre: </a:t>
          </a:r>
          <a:r>
            <a:rPr lang="es-ES" sz="700" kern="1200" dirty="0"/>
            <a:t>Desempeño: Tiempo de respuesta en la generación de reportes PDF.</a:t>
          </a:r>
          <a:endParaRPr lang="es-CL" sz="700" kern="1200" dirty="0"/>
        </a:p>
      </dsp:txBody>
      <dsp:txXfrm>
        <a:off x="8196" y="873963"/>
        <a:ext cx="3812658" cy="151503"/>
      </dsp:txXfrm>
    </dsp:sp>
    <dsp:sp modelId="{BBDE5EFB-657E-4DE2-9570-944A4241E6C5}">
      <dsp:nvSpPr>
        <dsp:cNvPr id="0" name=""/>
        <dsp:cNvSpPr/>
      </dsp:nvSpPr>
      <dsp:spPr>
        <a:xfrm>
          <a:off x="0" y="1053822"/>
          <a:ext cx="3829050" cy="167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s-ES" sz="700" b="1" kern="1200"/>
            <a:t>Sinopsis</a:t>
          </a:r>
          <a:r>
            <a:rPr lang="es-ES" sz="700" kern="1200"/>
            <a:t>: Tiempos de respuesta en la generación de reportes PDF que no afecten el actual proceso.</a:t>
          </a:r>
          <a:endParaRPr lang="es-CL" sz="700" kern="1200"/>
        </a:p>
      </dsp:txBody>
      <dsp:txXfrm>
        <a:off x="8196" y="1062018"/>
        <a:ext cx="3812658" cy="151503"/>
      </dsp:txXfrm>
    </dsp:sp>
    <dsp:sp modelId="{4CA7D61C-69F7-4F1F-B878-FC03B0BD7CC0}">
      <dsp:nvSpPr>
        <dsp:cNvPr id="0" name=""/>
        <dsp:cNvSpPr/>
      </dsp:nvSpPr>
      <dsp:spPr>
        <a:xfrm>
          <a:off x="0" y="1241877"/>
          <a:ext cx="3829050" cy="167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s-ES" sz="700" b="1" kern="1200" dirty="0"/>
            <a:t>Entorno</a:t>
          </a:r>
          <a:r>
            <a:rPr lang="es-ES" sz="700" kern="1200" dirty="0"/>
            <a:t>: Proceso normal de operación del sistema.</a:t>
          </a:r>
          <a:endParaRPr lang="es-CL" sz="700" kern="1200" dirty="0"/>
        </a:p>
      </dsp:txBody>
      <dsp:txXfrm>
        <a:off x="8196" y="1250073"/>
        <a:ext cx="3812658" cy="151503"/>
      </dsp:txXfrm>
    </dsp:sp>
    <dsp:sp modelId="{73B09C8A-B0B7-43A6-9007-771B20968706}">
      <dsp:nvSpPr>
        <dsp:cNvPr id="0" name=""/>
        <dsp:cNvSpPr/>
      </dsp:nvSpPr>
      <dsp:spPr>
        <a:xfrm>
          <a:off x="0" y="1429932"/>
          <a:ext cx="3829050" cy="167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s-ES" sz="700" b="1" kern="1200"/>
            <a:t>Cambio en el entorno</a:t>
          </a:r>
          <a:r>
            <a:rPr lang="es-ES" sz="700" kern="1200"/>
            <a:t>: ejecución de proceso de carga PDF.</a:t>
          </a:r>
          <a:endParaRPr lang="es-CL" sz="700" kern="1200"/>
        </a:p>
      </dsp:txBody>
      <dsp:txXfrm>
        <a:off x="8196" y="1438128"/>
        <a:ext cx="3812658" cy="151503"/>
      </dsp:txXfrm>
    </dsp:sp>
    <dsp:sp modelId="{8FCA3D95-872F-457E-BBDA-150DE0878392}">
      <dsp:nvSpPr>
        <dsp:cNvPr id="0" name=""/>
        <dsp:cNvSpPr/>
      </dsp:nvSpPr>
      <dsp:spPr>
        <a:xfrm>
          <a:off x="0" y="1617987"/>
          <a:ext cx="3829050" cy="167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s-ES" sz="700" b="1" kern="1200"/>
            <a:t>Comportamiento esperado</a:t>
          </a:r>
          <a:r>
            <a:rPr lang="es-ES" sz="700" kern="1200"/>
            <a:t>: El proceso genera los archivos PDF en un tiempo óptimo. </a:t>
          </a:r>
          <a:endParaRPr lang="es-CL" sz="700" kern="1200"/>
        </a:p>
      </dsp:txBody>
      <dsp:txXfrm>
        <a:off x="8196" y="1626183"/>
        <a:ext cx="3812658" cy="151503"/>
      </dsp:txXfrm>
    </dsp:sp>
    <dsp:sp modelId="{533B9E68-E0BA-4692-972D-1B2585B5E450}">
      <dsp:nvSpPr>
        <dsp:cNvPr id="0" name=""/>
        <dsp:cNvSpPr/>
      </dsp:nvSpPr>
      <dsp:spPr>
        <a:xfrm>
          <a:off x="0" y="1806042"/>
          <a:ext cx="3829050" cy="167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s-ES" sz="700" b="1" kern="1200"/>
            <a:t>Medida</a:t>
          </a:r>
          <a:r>
            <a:rPr lang="es-ES" sz="700" kern="1200"/>
            <a:t>: debe demorar menos de 5 segundos por generación de reporte</a:t>
          </a:r>
          <a:endParaRPr lang="es-CL" sz="700" kern="1200"/>
        </a:p>
      </dsp:txBody>
      <dsp:txXfrm>
        <a:off x="8196" y="1814238"/>
        <a:ext cx="3812658" cy="151503"/>
      </dsp:txXfrm>
    </dsp:sp>
    <dsp:sp modelId="{AEB2FD57-1E31-423D-84B5-069AED026336}">
      <dsp:nvSpPr>
        <dsp:cNvPr id="0" name=""/>
        <dsp:cNvSpPr/>
      </dsp:nvSpPr>
      <dsp:spPr>
        <a:xfrm>
          <a:off x="0" y="1994097"/>
          <a:ext cx="3829050" cy="167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s-ES" sz="700" b="1" kern="1200"/>
            <a:t>Prioridad Arquitectónica</a:t>
          </a:r>
          <a:r>
            <a:rPr lang="es-ES" sz="700" kern="1200"/>
            <a:t>: Alta</a:t>
          </a:r>
          <a:endParaRPr lang="es-CL" sz="700" kern="1200"/>
        </a:p>
      </dsp:txBody>
      <dsp:txXfrm>
        <a:off x="8196" y="2002293"/>
        <a:ext cx="3812658" cy="151503"/>
      </dsp:txXfrm>
    </dsp:sp>
    <dsp:sp modelId="{01461301-7D4B-4185-ADBB-ED01FE516BFB}">
      <dsp:nvSpPr>
        <dsp:cNvPr id="0" name=""/>
        <dsp:cNvSpPr/>
      </dsp:nvSpPr>
      <dsp:spPr>
        <a:xfrm>
          <a:off x="0" y="2182152"/>
          <a:ext cx="3829050" cy="167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s-ES" sz="700" b="1" kern="1200"/>
            <a:t>Aplicación</a:t>
          </a:r>
          <a:r>
            <a:rPr lang="es-ES" sz="700" kern="1200"/>
            <a:t>: Global</a:t>
          </a:r>
          <a:endParaRPr lang="es-CL" sz="700" kern="1200"/>
        </a:p>
      </dsp:txBody>
      <dsp:txXfrm>
        <a:off x="8196" y="2190348"/>
        <a:ext cx="3812658" cy="1515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B2789B-5964-4623-9396-15DD5D4CAD79}">
      <dsp:nvSpPr>
        <dsp:cNvPr id="0" name=""/>
        <dsp:cNvSpPr/>
      </dsp:nvSpPr>
      <dsp:spPr>
        <a:xfrm>
          <a:off x="0" y="615799"/>
          <a:ext cx="4000500" cy="167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s-ES" sz="700" b="1" u="sng" kern="1200"/>
            <a:t>ID: QS2</a:t>
          </a:r>
          <a:endParaRPr lang="es-CL" sz="700" kern="1200"/>
        </a:p>
      </dsp:txBody>
      <dsp:txXfrm>
        <a:off x="8196" y="623995"/>
        <a:ext cx="3984108" cy="151503"/>
      </dsp:txXfrm>
    </dsp:sp>
    <dsp:sp modelId="{F6269848-1B47-45B9-B15E-059A7DD2E3A2}">
      <dsp:nvSpPr>
        <dsp:cNvPr id="0" name=""/>
        <dsp:cNvSpPr/>
      </dsp:nvSpPr>
      <dsp:spPr>
        <a:xfrm>
          <a:off x="0" y="803854"/>
          <a:ext cx="4000500" cy="167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s-ES" sz="700" b="1" kern="1200"/>
            <a:t>Nombre: </a:t>
          </a:r>
          <a:r>
            <a:rPr lang="es-ES" sz="700" kern="1200"/>
            <a:t>Tolerancia a fallos: Recuperación del sistema ante un fallo.</a:t>
          </a:r>
          <a:endParaRPr lang="es-CL" sz="700" kern="1200"/>
        </a:p>
      </dsp:txBody>
      <dsp:txXfrm>
        <a:off x="8196" y="812050"/>
        <a:ext cx="3984108" cy="151503"/>
      </dsp:txXfrm>
    </dsp:sp>
    <dsp:sp modelId="{4266194B-5B29-41ED-ADE6-395027E39EFB}">
      <dsp:nvSpPr>
        <dsp:cNvPr id="0" name=""/>
        <dsp:cNvSpPr/>
      </dsp:nvSpPr>
      <dsp:spPr>
        <a:xfrm>
          <a:off x="0" y="991909"/>
          <a:ext cx="4000500" cy="167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s-ES" sz="700" b="1" kern="1200"/>
            <a:t>Sinopsis</a:t>
          </a:r>
          <a:r>
            <a:rPr lang="es-ES" sz="700" kern="1200"/>
            <a:t>: Sistema debe poder reestablecerse en un tiempo razonable.</a:t>
          </a:r>
          <a:endParaRPr lang="es-CL" sz="700" kern="1200"/>
        </a:p>
      </dsp:txBody>
      <dsp:txXfrm>
        <a:off x="8196" y="1000105"/>
        <a:ext cx="3984108" cy="151503"/>
      </dsp:txXfrm>
    </dsp:sp>
    <dsp:sp modelId="{EB7764B8-7B79-46F4-AF91-FBE2A6D21A37}">
      <dsp:nvSpPr>
        <dsp:cNvPr id="0" name=""/>
        <dsp:cNvSpPr/>
      </dsp:nvSpPr>
      <dsp:spPr>
        <a:xfrm>
          <a:off x="0" y="1179964"/>
          <a:ext cx="4000500" cy="167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s-ES" sz="700" b="1" kern="1200"/>
            <a:t>Entorno</a:t>
          </a:r>
          <a:r>
            <a:rPr lang="es-ES" sz="700" kern="1200"/>
            <a:t>: El sistema trabajando en su carga normal.</a:t>
          </a:r>
          <a:endParaRPr lang="es-CL" sz="700" kern="1200"/>
        </a:p>
      </dsp:txBody>
      <dsp:txXfrm>
        <a:off x="8196" y="1188160"/>
        <a:ext cx="3984108" cy="151503"/>
      </dsp:txXfrm>
    </dsp:sp>
    <dsp:sp modelId="{EFD82870-14CC-4BD0-B322-BCBDAA0477D2}">
      <dsp:nvSpPr>
        <dsp:cNvPr id="0" name=""/>
        <dsp:cNvSpPr/>
      </dsp:nvSpPr>
      <dsp:spPr>
        <a:xfrm>
          <a:off x="0" y="1368019"/>
          <a:ext cx="4000500" cy="167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s-ES" sz="700" b="1" kern="1200"/>
            <a:t>Cambio en el entorno</a:t>
          </a:r>
          <a:r>
            <a:rPr lang="es-ES" sz="700" kern="1200"/>
            <a:t>: El sistema sufre un crash.</a:t>
          </a:r>
          <a:endParaRPr lang="es-CL" sz="700" kern="1200"/>
        </a:p>
      </dsp:txBody>
      <dsp:txXfrm>
        <a:off x="8196" y="1376215"/>
        <a:ext cx="3984108" cy="151503"/>
      </dsp:txXfrm>
    </dsp:sp>
    <dsp:sp modelId="{D1EB46C7-6B7C-40E7-BEE8-398A06D21945}">
      <dsp:nvSpPr>
        <dsp:cNvPr id="0" name=""/>
        <dsp:cNvSpPr/>
      </dsp:nvSpPr>
      <dsp:spPr>
        <a:xfrm>
          <a:off x="0" y="1556074"/>
          <a:ext cx="4000500" cy="167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s-ES" sz="700" b="1" kern="1200"/>
            <a:t>Comportamiento esperado</a:t>
          </a:r>
          <a:r>
            <a:rPr lang="es-ES" sz="700" kern="1200"/>
            <a:t>: Se debe poder reestablecer el sistema para seguir con la operación normal. </a:t>
          </a:r>
          <a:endParaRPr lang="es-CL" sz="700" kern="1200"/>
        </a:p>
      </dsp:txBody>
      <dsp:txXfrm>
        <a:off x="8196" y="1564270"/>
        <a:ext cx="3984108" cy="151503"/>
      </dsp:txXfrm>
    </dsp:sp>
    <dsp:sp modelId="{2929B684-E874-4AFC-AB32-453351DD4846}">
      <dsp:nvSpPr>
        <dsp:cNvPr id="0" name=""/>
        <dsp:cNvSpPr/>
      </dsp:nvSpPr>
      <dsp:spPr>
        <a:xfrm>
          <a:off x="0" y="1744129"/>
          <a:ext cx="4000500" cy="167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s-ES" sz="700" b="1" kern="1200"/>
            <a:t>Medida</a:t>
          </a:r>
          <a:r>
            <a:rPr lang="es-ES" sz="700" kern="1200"/>
            <a:t>: debe demorar menos de 30 minutos en reestablecer el sistema.</a:t>
          </a:r>
          <a:endParaRPr lang="es-CL" sz="700" kern="1200"/>
        </a:p>
      </dsp:txBody>
      <dsp:txXfrm>
        <a:off x="8196" y="1752325"/>
        <a:ext cx="3984108" cy="151503"/>
      </dsp:txXfrm>
    </dsp:sp>
    <dsp:sp modelId="{CC285ACA-9F6A-4C35-A659-BDCE01159912}">
      <dsp:nvSpPr>
        <dsp:cNvPr id="0" name=""/>
        <dsp:cNvSpPr/>
      </dsp:nvSpPr>
      <dsp:spPr>
        <a:xfrm>
          <a:off x="0" y="1932184"/>
          <a:ext cx="4000500" cy="167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s-ES" sz="700" b="1" kern="1200"/>
            <a:t>Prioridad Arquitectónica</a:t>
          </a:r>
          <a:r>
            <a:rPr lang="es-ES" sz="700" kern="1200"/>
            <a:t>: Alta</a:t>
          </a:r>
          <a:endParaRPr lang="es-CL" sz="700" kern="1200"/>
        </a:p>
      </dsp:txBody>
      <dsp:txXfrm>
        <a:off x="8196" y="1940380"/>
        <a:ext cx="3984108" cy="151503"/>
      </dsp:txXfrm>
    </dsp:sp>
    <dsp:sp modelId="{DA6504FF-90A9-471A-B172-F6E3C1C62D5E}">
      <dsp:nvSpPr>
        <dsp:cNvPr id="0" name=""/>
        <dsp:cNvSpPr/>
      </dsp:nvSpPr>
      <dsp:spPr>
        <a:xfrm>
          <a:off x="0" y="2120239"/>
          <a:ext cx="4000500" cy="167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s-ES" sz="700" b="1" kern="1200"/>
            <a:t>Aplicación</a:t>
          </a:r>
          <a:r>
            <a:rPr lang="es-ES" sz="700" kern="1200"/>
            <a:t>: Local</a:t>
          </a:r>
          <a:endParaRPr lang="es-CL" sz="700" kern="1200"/>
        </a:p>
      </dsp:txBody>
      <dsp:txXfrm>
        <a:off x="8196" y="2128435"/>
        <a:ext cx="3984108" cy="1515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0E6E09-9DC5-4E07-B452-D93EF08DC236}">
      <dsp:nvSpPr>
        <dsp:cNvPr id="0" name=""/>
        <dsp:cNvSpPr/>
      </dsp:nvSpPr>
      <dsp:spPr>
        <a:xfrm>
          <a:off x="0" y="344724"/>
          <a:ext cx="3600450" cy="167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s-ES" sz="700" b="1" u="sng" kern="1200"/>
            <a:t>ID: QS3</a:t>
          </a:r>
          <a:endParaRPr lang="es-CL" sz="700" kern="1200"/>
        </a:p>
      </dsp:txBody>
      <dsp:txXfrm>
        <a:off x="8196" y="352920"/>
        <a:ext cx="3584058" cy="151503"/>
      </dsp:txXfrm>
    </dsp:sp>
    <dsp:sp modelId="{D7984E62-CB48-41D5-87C9-C53DC889C90F}">
      <dsp:nvSpPr>
        <dsp:cNvPr id="0" name=""/>
        <dsp:cNvSpPr/>
      </dsp:nvSpPr>
      <dsp:spPr>
        <a:xfrm>
          <a:off x="0" y="532779"/>
          <a:ext cx="3600450" cy="167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s-ES" sz="700" b="1" kern="1200"/>
            <a:t>Nombre: </a:t>
          </a:r>
          <a:r>
            <a:rPr lang="es-ES" sz="700" kern="1200"/>
            <a:t>Portabilidad-Adaptabilidad: Ejecutar en múltiples dispositivos</a:t>
          </a:r>
          <a:endParaRPr lang="es-CL" sz="700" kern="1200"/>
        </a:p>
      </dsp:txBody>
      <dsp:txXfrm>
        <a:off x="8196" y="540975"/>
        <a:ext cx="3584058" cy="151503"/>
      </dsp:txXfrm>
    </dsp:sp>
    <dsp:sp modelId="{5AB87CF9-7448-449F-8819-8DF005EF74A3}">
      <dsp:nvSpPr>
        <dsp:cNvPr id="0" name=""/>
        <dsp:cNvSpPr/>
      </dsp:nvSpPr>
      <dsp:spPr>
        <a:xfrm>
          <a:off x="0" y="720834"/>
          <a:ext cx="3600450" cy="167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s-ES" sz="700" b="1" kern="1200"/>
            <a:t>Sinopsis</a:t>
          </a:r>
          <a:r>
            <a:rPr lang="es-ES" sz="700" kern="1200"/>
            <a:t>: Sistema debe poder ejecutarse en varios dispositivos.</a:t>
          </a:r>
          <a:endParaRPr lang="es-CL" sz="700" kern="1200"/>
        </a:p>
      </dsp:txBody>
      <dsp:txXfrm>
        <a:off x="8196" y="729030"/>
        <a:ext cx="3584058" cy="151503"/>
      </dsp:txXfrm>
    </dsp:sp>
    <dsp:sp modelId="{0453762E-F767-4AF9-9A6C-E08CD4EA882E}">
      <dsp:nvSpPr>
        <dsp:cNvPr id="0" name=""/>
        <dsp:cNvSpPr/>
      </dsp:nvSpPr>
      <dsp:spPr>
        <a:xfrm>
          <a:off x="0" y="908889"/>
          <a:ext cx="3600450" cy="167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s-ES" sz="700" b="1" kern="1200"/>
            <a:t>Entorno</a:t>
          </a:r>
          <a:r>
            <a:rPr lang="es-ES" sz="700" kern="1200"/>
            <a:t>: Dispositivo donde se ejecuta el sistema.</a:t>
          </a:r>
          <a:endParaRPr lang="es-CL" sz="700" kern="1200"/>
        </a:p>
      </dsp:txBody>
      <dsp:txXfrm>
        <a:off x="8196" y="917085"/>
        <a:ext cx="3584058" cy="151503"/>
      </dsp:txXfrm>
    </dsp:sp>
    <dsp:sp modelId="{B2956B39-CCDE-4D08-9802-B5401D984F66}">
      <dsp:nvSpPr>
        <dsp:cNvPr id="0" name=""/>
        <dsp:cNvSpPr/>
      </dsp:nvSpPr>
      <dsp:spPr>
        <a:xfrm>
          <a:off x="0" y="1096944"/>
          <a:ext cx="3600450" cy="167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s-ES" sz="700" b="1" kern="1200"/>
            <a:t>Cambio en el entorno</a:t>
          </a:r>
          <a:r>
            <a:rPr lang="es-ES" sz="700" kern="1200"/>
            <a:t>: Probar el sistema en múltiples dispositivos.</a:t>
          </a:r>
          <a:endParaRPr lang="es-CL" sz="700" kern="1200"/>
        </a:p>
      </dsp:txBody>
      <dsp:txXfrm>
        <a:off x="8196" y="1105140"/>
        <a:ext cx="3584058" cy="151503"/>
      </dsp:txXfrm>
    </dsp:sp>
    <dsp:sp modelId="{68B92540-AB1E-47A4-B100-A660486CD0D4}">
      <dsp:nvSpPr>
        <dsp:cNvPr id="0" name=""/>
        <dsp:cNvSpPr/>
      </dsp:nvSpPr>
      <dsp:spPr>
        <a:xfrm>
          <a:off x="0" y="1284999"/>
          <a:ext cx="3600450" cy="167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s-ES" sz="700" b="1" kern="1200"/>
            <a:t>Comportamiento esperado</a:t>
          </a:r>
          <a:r>
            <a:rPr lang="es-ES" sz="700" kern="1200"/>
            <a:t>: El sistema debe seguir siendo funcional.</a:t>
          </a:r>
          <a:endParaRPr lang="es-CL" sz="700" kern="1200"/>
        </a:p>
      </dsp:txBody>
      <dsp:txXfrm>
        <a:off x="8196" y="1293195"/>
        <a:ext cx="3584058" cy="151503"/>
      </dsp:txXfrm>
    </dsp:sp>
    <dsp:sp modelId="{F5EA1E0A-1C19-44E7-B8A7-D42EA73F2A26}">
      <dsp:nvSpPr>
        <dsp:cNvPr id="0" name=""/>
        <dsp:cNvSpPr/>
      </dsp:nvSpPr>
      <dsp:spPr>
        <a:xfrm>
          <a:off x="0" y="1473054"/>
          <a:ext cx="3600450" cy="167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s-ES" sz="700" b="1" kern="1200"/>
            <a:t>Medida</a:t>
          </a:r>
          <a:r>
            <a:rPr lang="es-ES" sz="700" kern="1200"/>
            <a:t>: debe seguir siendo funcional para el usuario y visualizarse de manera cómoda</a:t>
          </a:r>
          <a:endParaRPr lang="es-CL" sz="700" kern="1200"/>
        </a:p>
      </dsp:txBody>
      <dsp:txXfrm>
        <a:off x="8196" y="1481250"/>
        <a:ext cx="3584058" cy="151503"/>
      </dsp:txXfrm>
    </dsp:sp>
    <dsp:sp modelId="{8B097C1A-EC68-471E-9079-1DC3B135F781}">
      <dsp:nvSpPr>
        <dsp:cNvPr id="0" name=""/>
        <dsp:cNvSpPr/>
      </dsp:nvSpPr>
      <dsp:spPr>
        <a:xfrm>
          <a:off x="0" y="1661109"/>
          <a:ext cx="3600450" cy="167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s-ES" sz="700" b="1" kern="1200"/>
            <a:t>Prioridad Arquitectónica</a:t>
          </a:r>
          <a:r>
            <a:rPr lang="es-ES" sz="700" kern="1200"/>
            <a:t>: Alta</a:t>
          </a:r>
          <a:endParaRPr lang="es-CL" sz="700" kern="1200"/>
        </a:p>
      </dsp:txBody>
      <dsp:txXfrm>
        <a:off x="8196" y="1669305"/>
        <a:ext cx="3584058" cy="151503"/>
      </dsp:txXfrm>
    </dsp:sp>
    <dsp:sp modelId="{EC8CA91B-53F2-47D0-B373-6B4AFD8EF590}">
      <dsp:nvSpPr>
        <dsp:cNvPr id="0" name=""/>
        <dsp:cNvSpPr/>
      </dsp:nvSpPr>
      <dsp:spPr>
        <a:xfrm>
          <a:off x="0" y="1849164"/>
          <a:ext cx="3600450" cy="1678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rtl="0">
            <a:lnSpc>
              <a:spcPct val="90000"/>
            </a:lnSpc>
            <a:spcBef>
              <a:spcPct val="0"/>
            </a:spcBef>
            <a:spcAft>
              <a:spcPct val="35000"/>
            </a:spcAft>
            <a:buNone/>
          </a:pPr>
          <a:r>
            <a:rPr lang="es-ES" sz="700" b="1" kern="1200"/>
            <a:t>Aplicación</a:t>
          </a:r>
          <a:r>
            <a:rPr lang="es-ES" sz="700" kern="1200"/>
            <a:t>: Global</a:t>
          </a:r>
          <a:endParaRPr lang="es-CL" sz="700" kern="1200"/>
        </a:p>
      </dsp:txBody>
      <dsp:txXfrm>
        <a:off x="8196" y="1857360"/>
        <a:ext cx="3584058" cy="1515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0ADD2-31BE-4637-B13E-037C1914EEE0}">
      <dsp:nvSpPr>
        <dsp:cNvPr id="0" name=""/>
        <dsp:cNvSpPr/>
      </dsp:nvSpPr>
      <dsp:spPr>
        <a:xfrm>
          <a:off x="0" y="68957"/>
          <a:ext cx="3810000" cy="238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266700" rtl="0">
            <a:lnSpc>
              <a:spcPct val="90000"/>
            </a:lnSpc>
            <a:spcBef>
              <a:spcPct val="0"/>
            </a:spcBef>
            <a:spcAft>
              <a:spcPct val="35000"/>
            </a:spcAft>
            <a:buNone/>
          </a:pPr>
          <a:r>
            <a:rPr lang="es-ES" sz="600" b="1" u="sng" kern="1200"/>
            <a:t>ID: QS4</a:t>
          </a:r>
          <a:endParaRPr lang="es-CL" sz="600" kern="1200"/>
        </a:p>
      </dsp:txBody>
      <dsp:txXfrm>
        <a:off x="11635" y="80592"/>
        <a:ext cx="3786730" cy="215080"/>
      </dsp:txXfrm>
    </dsp:sp>
    <dsp:sp modelId="{862CA126-80CC-45BE-8B40-7875C7B94DA8}">
      <dsp:nvSpPr>
        <dsp:cNvPr id="0" name=""/>
        <dsp:cNvSpPr/>
      </dsp:nvSpPr>
      <dsp:spPr>
        <a:xfrm>
          <a:off x="0" y="324588"/>
          <a:ext cx="3810000" cy="238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266700" rtl="0">
            <a:lnSpc>
              <a:spcPct val="90000"/>
            </a:lnSpc>
            <a:spcBef>
              <a:spcPct val="0"/>
            </a:spcBef>
            <a:spcAft>
              <a:spcPct val="35000"/>
            </a:spcAft>
            <a:buNone/>
          </a:pPr>
          <a:r>
            <a:rPr lang="es-ES" sz="600" b="1" kern="1200"/>
            <a:t>Nombre: </a:t>
          </a:r>
          <a:r>
            <a:rPr lang="es-ES" sz="600" kern="1200"/>
            <a:t>Mantenibilidad-Modularidad: Capacidad del Sistema para seguir disponible al realizar un cambio</a:t>
          </a:r>
          <a:endParaRPr lang="es-CL" sz="600" kern="1200"/>
        </a:p>
      </dsp:txBody>
      <dsp:txXfrm>
        <a:off x="11635" y="336223"/>
        <a:ext cx="3786730" cy="215080"/>
      </dsp:txXfrm>
    </dsp:sp>
    <dsp:sp modelId="{489F2E8B-F7A5-4019-810A-8DD01B9F75BE}">
      <dsp:nvSpPr>
        <dsp:cNvPr id="0" name=""/>
        <dsp:cNvSpPr/>
      </dsp:nvSpPr>
      <dsp:spPr>
        <a:xfrm>
          <a:off x="0" y="580219"/>
          <a:ext cx="3810000" cy="238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266700" rtl="0">
            <a:lnSpc>
              <a:spcPct val="90000"/>
            </a:lnSpc>
            <a:spcBef>
              <a:spcPct val="0"/>
            </a:spcBef>
            <a:spcAft>
              <a:spcPct val="35000"/>
            </a:spcAft>
            <a:buNone/>
          </a:pPr>
          <a:r>
            <a:rPr lang="es-ES" sz="600" b="1" kern="1200"/>
            <a:t>Sinopsis</a:t>
          </a:r>
          <a:r>
            <a:rPr lang="es-ES" sz="600" kern="1200"/>
            <a:t>: Si se realiza un cambio en el sistema solamente se debe ver afectada la parte en que se realizó el cambio</a:t>
          </a:r>
          <a:endParaRPr lang="es-CL" sz="600" kern="1200"/>
        </a:p>
      </dsp:txBody>
      <dsp:txXfrm>
        <a:off x="11635" y="591854"/>
        <a:ext cx="3786730" cy="215080"/>
      </dsp:txXfrm>
    </dsp:sp>
    <dsp:sp modelId="{01280E0F-28E3-44EB-92A9-3CB8E18F9F0F}">
      <dsp:nvSpPr>
        <dsp:cNvPr id="0" name=""/>
        <dsp:cNvSpPr/>
      </dsp:nvSpPr>
      <dsp:spPr>
        <a:xfrm>
          <a:off x="0" y="835850"/>
          <a:ext cx="3810000" cy="238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266700" rtl="0">
            <a:lnSpc>
              <a:spcPct val="90000"/>
            </a:lnSpc>
            <a:spcBef>
              <a:spcPct val="0"/>
            </a:spcBef>
            <a:spcAft>
              <a:spcPct val="35000"/>
            </a:spcAft>
            <a:buNone/>
          </a:pPr>
          <a:r>
            <a:rPr lang="es-ES" sz="600" b="1" kern="1200"/>
            <a:t>Entorno</a:t>
          </a:r>
          <a:r>
            <a:rPr lang="es-ES" sz="600" kern="1200"/>
            <a:t>: El sistema al realizar una modificación </a:t>
          </a:r>
          <a:endParaRPr lang="es-CL" sz="600" kern="1200"/>
        </a:p>
      </dsp:txBody>
      <dsp:txXfrm>
        <a:off x="11635" y="847485"/>
        <a:ext cx="3786730" cy="215080"/>
      </dsp:txXfrm>
    </dsp:sp>
    <dsp:sp modelId="{C4959B66-D582-459D-9440-A5BAC168455A}">
      <dsp:nvSpPr>
        <dsp:cNvPr id="0" name=""/>
        <dsp:cNvSpPr/>
      </dsp:nvSpPr>
      <dsp:spPr>
        <a:xfrm>
          <a:off x="0" y="1091481"/>
          <a:ext cx="3810000" cy="238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266700" rtl="0">
            <a:lnSpc>
              <a:spcPct val="90000"/>
            </a:lnSpc>
            <a:spcBef>
              <a:spcPct val="0"/>
            </a:spcBef>
            <a:spcAft>
              <a:spcPct val="35000"/>
            </a:spcAft>
            <a:buNone/>
          </a:pPr>
          <a:r>
            <a:rPr lang="es-ES" sz="600" b="1" kern="1200"/>
            <a:t>Cambio en el entorno</a:t>
          </a:r>
          <a:r>
            <a:rPr lang="es-ES" sz="600" kern="1200"/>
            <a:t>: Cambio en el componente de un sistema</a:t>
          </a:r>
          <a:endParaRPr lang="es-CL" sz="600" kern="1200"/>
        </a:p>
      </dsp:txBody>
      <dsp:txXfrm>
        <a:off x="11635" y="1103116"/>
        <a:ext cx="3786730" cy="215080"/>
      </dsp:txXfrm>
    </dsp:sp>
    <dsp:sp modelId="{4F8DF697-283C-40F8-A9DE-7F1CE099E188}">
      <dsp:nvSpPr>
        <dsp:cNvPr id="0" name=""/>
        <dsp:cNvSpPr/>
      </dsp:nvSpPr>
      <dsp:spPr>
        <a:xfrm>
          <a:off x="0" y="1347112"/>
          <a:ext cx="3810000" cy="238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266700" rtl="0">
            <a:lnSpc>
              <a:spcPct val="90000"/>
            </a:lnSpc>
            <a:spcBef>
              <a:spcPct val="0"/>
            </a:spcBef>
            <a:spcAft>
              <a:spcPct val="35000"/>
            </a:spcAft>
            <a:buNone/>
          </a:pPr>
          <a:r>
            <a:rPr lang="es-ES" sz="600" b="1" kern="1200"/>
            <a:t>Comportamiento esperado</a:t>
          </a:r>
          <a:r>
            <a:rPr lang="es-ES" sz="600" kern="1200"/>
            <a:t>: Las partes que no se ven involucradas en la modificación deben seguir funcionando de manera normal</a:t>
          </a:r>
          <a:endParaRPr lang="es-CL" sz="600" kern="1200"/>
        </a:p>
      </dsp:txBody>
      <dsp:txXfrm>
        <a:off x="11635" y="1358747"/>
        <a:ext cx="3786730" cy="215080"/>
      </dsp:txXfrm>
    </dsp:sp>
    <dsp:sp modelId="{2BF8318F-1A1D-49ED-BB3A-F92ACB5985E5}">
      <dsp:nvSpPr>
        <dsp:cNvPr id="0" name=""/>
        <dsp:cNvSpPr/>
      </dsp:nvSpPr>
      <dsp:spPr>
        <a:xfrm>
          <a:off x="0" y="1602743"/>
          <a:ext cx="3810000" cy="238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266700" rtl="0">
            <a:lnSpc>
              <a:spcPct val="90000"/>
            </a:lnSpc>
            <a:spcBef>
              <a:spcPct val="0"/>
            </a:spcBef>
            <a:spcAft>
              <a:spcPct val="35000"/>
            </a:spcAft>
            <a:buNone/>
          </a:pPr>
          <a:r>
            <a:rPr lang="es-ES" sz="600" b="1" kern="1200"/>
            <a:t>Medida</a:t>
          </a:r>
          <a:r>
            <a:rPr lang="es-ES" sz="600" kern="1200"/>
            <a:t>: al realizar un cambio en un componente los otros deben seguir disponibles</a:t>
          </a:r>
          <a:endParaRPr lang="es-CL" sz="600" kern="1200"/>
        </a:p>
      </dsp:txBody>
      <dsp:txXfrm>
        <a:off x="11635" y="1614378"/>
        <a:ext cx="3786730" cy="215080"/>
      </dsp:txXfrm>
    </dsp:sp>
    <dsp:sp modelId="{0F0B351B-D01D-43C3-98CA-837B14E33817}">
      <dsp:nvSpPr>
        <dsp:cNvPr id="0" name=""/>
        <dsp:cNvSpPr/>
      </dsp:nvSpPr>
      <dsp:spPr>
        <a:xfrm>
          <a:off x="0" y="1858374"/>
          <a:ext cx="3810000" cy="238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266700" rtl="0">
            <a:lnSpc>
              <a:spcPct val="90000"/>
            </a:lnSpc>
            <a:spcBef>
              <a:spcPct val="0"/>
            </a:spcBef>
            <a:spcAft>
              <a:spcPct val="35000"/>
            </a:spcAft>
            <a:buNone/>
          </a:pPr>
          <a:r>
            <a:rPr lang="es-ES" sz="600" b="1" kern="1200"/>
            <a:t>Prioridad Arquitectónica</a:t>
          </a:r>
          <a:r>
            <a:rPr lang="es-ES" sz="600" kern="1200"/>
            <a:t>: Alta</a:t>
          </a:r>
          <a:endParaRPr lang="es-CL" sz="600" kern="1200"/>
        </a:p>
      </dsp:txBody>
      <dsp:txXfrm>
        <a:off x="11635" y="1870009"/>
        <a:ext cx="3786730" cy="215080"/>
      </dsp:txXfrm>
    </dsp:sp>
    <dsp:sp modelId="{E628CB57-4B3C-4F99-AB51-BB19167928AA}">
      <dsp:nvSpPr>
        <dsp:cNvPr id="0" name=""/>
        <dsp:cNvSpPr/>
      </dsp:nvSpPr>
      <dsp:spPr>
        <a:xfrm>
          <a:off x="0" y="2114005"/>
          <a:ext cx="3810000" cy="238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266700" rtl="0">
            <a:lnSpc>
              <a:spcPct val="90000"/>
            </a:lnSpc>
            <a:spcBef>
              <a:spcPct val="0"/>
            </a:spcBef>
            <a:spcAft>
              <a:spcPct val="35000"/>
            </a:spcAft>
            <a:buNone/>
          </a:pPr>
          <a:r>
            <a:rPr lang="es-ES" sz="600" b="1" kern="1200"/>
            <a:t>Aplicación</a:t>
          </a:r>
          <a:r>
            <a:rPr lang="es-ES" sz="600" kern="1200"/>
            <a:t>: Local</a:t>
          </a:r>
          <a:endParaRPr lang="es-CL" sz="600" kern="1200"/>
        </a:p>
      </dsp:txBody>
      <dsp:txXfrm>
        <a:off x="11635" y="2125640"/>
        <a:ext cx="3786730" cy="2150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CAA9-FEAD-40DE-8923-54D4FDE36208}">
      <dsp:nvSpPr>
        <dsp:cNvPr id="0" name=""/>
        <dsp:cNvSpPr/>
      </dsp:nvSpPr>
      <dsp:spPr>
        <a:xfrm>
          <a:off x="0" y="182058"/>
          <a:ext cx="2609850" cy="198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rtl="0">
            <a:lnSpc>
              <a:spcPct val="90000"/>
            </a:lnSpc>
            <a:spcBef>
              <a:spcPct val="0"/>
            </a:spcBef>
            <a:spcAft>
              <a:spcPct val="35000"/>
            </a:spcAft>
            <a:buNone/>
          </a:pPr>
          <a:r>
            <a:rPr lang="es-ES" sz="500" b="1" u="sng" kern="1200"/>
            <a:t>ID: QS5</a:t>
          </a:r>
          <a:endParaRPr lang="es-CL" sz="500" kern="1200"/>
        </a:p>
      </dsp:txBody>
      <dsp:txXfrm>
        <a:off x="9696" y="191754"/>
        <a:ext cx="2590458" cy="179233"/>
      </dsp:txXfrm>
    </dsp:sp>
    <dsp:sp modelId="{39C9FDA1-C97B-4365-8518-E9B4E12209F2}">
      <dsp:nvSpPr>
        <dsp:cNvPr id="0" name=""/>
        <dsp:cNvSpPr/>
      </dsp:nvSpPr>
      <dsp:spPr>
        <a:xfrm>
          <a:off x="0" y="395084"/>
          <a:ext cx="2609850" cy="198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rtl="0">
            <a:lnSpc>
              <a:spcPct val="90000"/>
            </a:lnSpc>
            <a:spcBef>
              <a:spcPct val="0"/>
            </a:spcBef>
            <a:spcAft>
              <a:spcPct val="35000"/>
            </a:spcAft>
            <a:buNone/>
          </a:pPr>
          <a:r>
            <a:rPr lang="es-ES" sz="500" b="1" kern="1200"/>
            <a:t>Nombre: </a:t>
          </a:r>
          <a:r>
            <a:rPr lang="es-ES" sz="500" kern="1200"/>
            <a:t>Seguridad-Confidencialidad: Los datos de los usuarios deben estar seguros</a:t>
          </a:r>
          <a:endParaRPr lang="es-CL" sz="500" kern="1200"/>
        </a:p>
      </dsp:txBody>
      <dsp:txXfrm>
        <a:off x="9696" y="404780"/>
        <a:ext cx="2590458" cy="179233"/>
      </dsp:txXfrm>
    </dsp:sp>
    <dsp:sp modelId="{DA9AF42F-C01B-486E-B041-842868098BED}">
      <dsp:nvSpPr>
        <dsp:cNvPr id="0" name=""/>
        <dsp:cNvSpPr/>
      </dsp:nvSpPr>
      <dsp:spPr>
        <a:xfrm>
          <a:off x="0" y="608110"/>
          <a:ext cx="2609850" cy="198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rtl="0">
            <a:lnSpc>
              <a:spcPct val="90000"/>
            </a:lnSpc>
            <a:spcBef>
              <a:spcPct val="0"/>
            </a:spcBef>
            <a:spcAft>
              <a:spcPct val="35000"/>
            </a:spcAft>
            <a:buNone/>
          </a:pPr>
          <a:r>
            <a:rPr lang="es-ES" sz="500" b="1" kern="1200"/>
            <a:t>Sinopsis</a:t>
          </a:r>
          <a:r>
            <a:rPr lang="es-ES" sz="500" kern="1200"/>
            <a:t>: Los datos de los usuarios solamente pueden ser vistos por las personas con los privilegios requeridos</a:t>
          </a:r>
          <a:endParaRPr lang="es-CL" sz="500" kern="1200"/>
        </a:p>
      </dsp:txBody>
      <dsp:txXfrm>
        <a:off x="9696" y="617806"/>
        <a:ext cx="2590458" cy="179233"/>
      </dsp:txXfrm>
    </dsp:sp>
    <dsp:sp modelId="{1B3CF24D-D44C-41B7-B4FD-D74CE28F9026}">
      <dsp:nvSpPr>
        <dsp:cNvPr id="0" name=""/>
        <dsp:cNvSpPr/>
      </dsp:nvSpPr>
      <dsp:spPr>
        <a:xfrm>
          <a:off x="0" y="821136"/>
          <a:ext cx="2609850" cy="198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rtl="0">
            <a:lnSpc>
              <a:spcPct val="90000"/>
            </a:lnSpc>
            <a:spcBef>
              <a:spcPct val="0"/>
            </a:spcBef>
            <a:spcAft>
              <a:spcPct val="35000"/>
            </a:spcAft>
            <a:buNone/>
          </a:pPr>
          <a:r>
            <a:rPr lang="es-ES" sz="500" b="1" kern="1200"/>
            <a:t>Entorno</a:t>
          </a:r>
          <a:r>
            <a:rPr lang="es-ES" sz="500" kern="1200"/>
            <a:t>: La base de datos</a:t>
          </a:r>
          <a:endParaRPr lang="es-CL" sz="500" kern="1200"/>
        </a:p>
      </dsp:txBody>
      <dsp:txXfrm>
        <a:off x="9696" y="830832"/>
        <a:ext cx="2590458" cy="179233"/>
      </dsp:txXfrm>
    </dsp:sp>
    <dsp:sp modelId="{F02E1539-5195-4CDB-A432-5B4140FE816C}">
      <dsp:nvSpPr>
        <dsp:cNvPr id="0" name=""/>
        <dsp:cNvSpPr/>
      </dsp:nvSpPr>
      <dsp:spPr>
        <a:xfrm>
          <a:off x="0" y="1034162"/>
          <a:ext cx="2609850" cy="198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rtl="0">
            <a:lnSpc>
              <a:spcPct val="90000"/>
            </a:lnSpc>
            <a:spcBef>
              <a:spcPct val="0"/>
            </a:spcBef>
            <a:spcAft>
              <a:spcPct val="35000"/>
            </a:spcAft>
            <a:buNone/>
          </a:pPr>
          <a:r>
            <a:rPr lang="es-ES" sz="500" b="1" kern="1200"/>
            <a:t>Cambio en el entorno</a:t>
          </a:r>
          <a:r>
            <a:rPr lang="es-ES" sz="500" kern="1200"/>
            <a:t>: Inyecciones sql a la base de datos</a:t>
          </a:r>
          <a:endParaRPr lang="es-CL" sz="500" kern="1200"/>
        </a:p>
      </dsp:txBody>
      <dsp:txXfrm>
        <a:off x="9696" y="1043858"/>
        <a:ext cx="2590458" cy="179233"/>
      </dsp:txXfrm>
    </dsp:sp>
    <dsp:sp modelId="{44E2F82A-F633-4FA7-91E6-2D8A18488C99}">
      <dsp:nvSpPr>
        <dsp:cNvPr id="0" name=""/>
        <dsp:cNvSpPr/>
      </dsp:nvSpPr>
      <dsp:spPr>
        <a:xfrm>
          <a:off x="0" y="1247187"/>
          <a:ext cx="2609850" cy="198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rtl="0">
            <a:lnSpc>
              <a:spcPct val="90000"/>
            </a:lnSpc>
            <a:spcBef>
              <a:spcPct val="0"/>
            </a:spcBef>
            <a:spcAft>
              <a:spcPct val="35000"/>
            </a:spcAft>
            <a:buNone/>
          </a:pPr>
          <a:r>
            <a:rPr lang="es-ES" sz="500" b="1" kern="1200"/>
            <a:t>Comportamiento esperado</a:t>
          </a:r>
          <a:r>
            <a:rPr lang="es-ES" sz="500" kern="1200"/>
            <a:t>: No mostrar los datos de los usuarios</a:t>
          </a:r>
          <a:endParaRPr lang="es-CL" sz="500" kern="1200"/>
        </a:p>
      </dsp:txBody>
      <dsp:txXfrm>
        <a:off x="9696" y="1256883"/>
        <a:ext cx="2590458" cy="179233"/>
      </dsp:txXfrm>
    </dsp:sp>
    <dsp:sp modelId="{7FB2C0F9-2D7F-4492-AADB-495D162CFD29}">
      <dsp:nvSpPr>
        <dsp:cNvPr id="0" name=""/>
        <dsp:cNvSpPr/>
      </dsp:nvSpPr>
      <dsp:spPr>
        <a:xfrm>
          <a:off x="0" y="1460213"/>
          <a:ext cx="2609850" cy="198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rtl="0">
            <a:lnSpc>
              <a:spcPct val="90000"/>
            </a:lnSpc>
            <a:spcBef>
              <a:spcPct val="0"/>
            </a:spcBef>
            <a:spcAft>
              <a:spcPct val="35000"/>
            </a:spcAft>
            <a:buNone/>
          </a:pPr>
          <a:r>
            <a:rPr lang="es-ES" sz="500" b="1" kern="1200"/>
            <a:t>Medida</a:t>
          </a:r>
          <a:r>
            <a:rPr lang="es-ES" sz="500" kern="1200"/>
            <a:t>: al realizar una inyección sql no se deben poder listar los datos de los usuarios</a:t>
          </a:r>
          <a:endParaRPr lang="es-CL" sz="500" kern="1200"/>
        </a:p>
      </dsp:txBody>
      <dsp:txXfrm>
        <a:off x="9696" y="1469909"/>
        <a:ext cx="2590458" cy="179233"/>
      </dsp:txXfrm>
    </dsp:sp>
    <dsp:sp modelId="{8BCA7223-C1AA-4148-BF74-2F3713444D1D}">
      <dsp:nvSpPr>
        <dsp:cNvPr id="0" name=""/>
        <dsp:cNvSpPr/>
      </dsp:nvSpPr>
      <dsp:spPr>
        <a:xfrm>
          <a:off x="0" y="1673239"/>
          <a:ext cx="2609850" cy="198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rtl="0">
            <a:lnSpc>
              <a:spcPct val="90000"/>
            </a:lnSpc>
            <a:spcBef>
              <a:spcPct val="0"/>
            </a:spcBef>
            <a:spcAft>
              <a:spcPct val="35000"/>
            </a:spcAft>
            <a:buNone/>
          </a:pPr>
          <a:r>
            <a:rPr lang="es-ES" sz="500" b="1" kern="1200"/>
            <a:t>Prioridad Arquitectónica</a:t>
          </a:r>
          <a:r>
            <a:rPr lang="es-ES" sz="500" kern="1200"/>
            <a:t>: Alta</a:t>
          </a:r>
          <a:endParaRPr lang="es-CL" sz="500" kern="1200"/>
        </a:p>
      </dsp:txBody>
      <dsp:txXfrm>
        <a:off x="9696" y="1682935"/>
        <a:ext cx="2590458" cy="179233"/>
      </dsp:txXfrm>
    </dsp:sp>
    <dsp:sp modelId="{1E3A4138-DBB3-438D-A0DD-13CA94C16BAF}">
      <dsp:nvSpPr>
        <dsp:cNvPr id="0" name=""/>
        <dsp:cNvSpPr/>
      </dsp:nvSpPr>
      <dsp:spPr>
        <a:xfrm>
          <a:off x="0" y="1886265"/>
          <a:ext cx="2609850" cy="198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rtl="0">
            <a:lnSpc>
              <a:spcPct val="90000"/>
            </a:lnSpc>
            <a:spcBef>
              <a:spcPct val="0"/>
            </a:spcBef>
            <a:spcAft>
              <a:spcPct val="35000"/>
            </a:spcAft>
            <a:buNone/>
          </a:pPr>
          <a:r>
            <a:rPr lang="es-ES" sz="500" b="1" kern="1200"/>
            <a:t>Aplicación</a:t>
          </a:r>
          <a:r>
            <a:rPr lang="es-ES" sz="500" kern="1200"/>
            <a:t>: Local</a:t>
          </a:r>
          <a:endParaRPr lang="es-CL" sz="500" kern="1200"/>
        </a:p>
      </dsp:txBody>
      <dsp:txXfrm>
        <a:off x="9696" y="1895961"/>
        <a:ext cx="2590458" cy="1792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414F93-5847-4991-BE50-42ADB2A408CB}">
      <dsp:nvSpPr>
        <dsp:cNvPr id="0" name=""/>
        <dsp:cNvSpPr/>
      </dsp:nvSpPr>
      <dsp:spPr>
        <a:xfrm>
          <a:off x="0" y="187089"/>
          <a:ext cx="2328475" cy="198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rtl="0">
            <a:lnSpc>
              <a:spcPct val="90000"/>
            </a:lnSpc>
            <a:spcBef>
              <a:spcPct val="0"/>
            </a:spcBef>
            <a:spcAft>
              <a:spcPct val="35000"/>
            </a:spcAft>
            <a:buNone/>
          </a:pPr>
          <a:r>
            <a:rPr lang="es-ES" sz="500" b="1" u="sng" kern="1200"/>
            <a:t>ID: QS6</a:t>
          </a:r>
          <a:endParaRPr lang="es-CL" sz="500" kern="1200"/>
        </a:p>
      </dsp:txBody>
      <dsp:txXfrm>
        <a:off x="9696" y="196785"/>
        <a:ext cx="2309083" cy="179233"/>
      </dsp:txXfrm>
    </dsp:sp>
    <dsp:sp modelId="{81312460-48D1-4653-8332-86A69FED5CE3}">
      <dsp:nvSpPr>
        <dsp:cNvPr id="0" name=""/>
        <dsp:cNvSpPr/>
      </dsp:nvSpPr>
      <dsp:spPr>
        <a:xfrm>
          <a:off x="0" y="400115"/>
          <a:ext cx="2328475" cy="198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rtl="0">
            <a:lnSpc>
              <a:spcPct val="90000"/>
            </a:lnSpc>
            <a:spcBef>
              <a:spcPct val="0"/>
            </a:spcBef>
            <a:spcAft>
              <a:spcPct val="35000"/>
            </a:spcAft>
            <a:buNone/>
          </a:pPr>
          <a:r>
            <a:rPr lang="es-ES" sz="500" b="1" kern="1200" dirty="0"/>
            <a:t>Nombre: </a:t>
          </a:r>
          <a:r>
            <a:rPr lang="es-ES" sz="500" kern="1200" dirty="0"/>
            <a:t>Fiabilidad-Disponibilidad: El sistema debe seguir disponible en caso de una falla en el sistema eléctrico</a:t>
          </a:r>
          <a:endParaRPr lang="es-CL" sz="500" kern="1200" dirty="0"/>
        </a:p>
      </dsp:txBody>
      <dsp:txXfrm>
        <a:off x="9696" y="409811"/>
        <a:ext cx="2309083" cy="179233"/>
      </dsp:txXfrm>
    </dsp:sp>
    <dsp:sp modelId="{5B904E78-356B-4878-8D13-BCAE603ABA0F}">
      <dsp:nvSpPr>
        <dsp:cNvPr id="0" name=""/>
        <dsp:cNvSpPr/>
      </dsp:nvSpPr>
      <dsp:spPr>
        <a:xfrm>
          <a:off x="0" y="613141"/>
          <a:ext cx="2328475" cy="198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rtl="0">
            <a:lnSpc>
              <a:spcPct val="90000"/>
            </a:lnSpc>
            <a:spcBef>
              <a:spcPct val="0"/>
            </a:spcBef>
            <a:spcAft>
              <a:spcPct val="35000"/>
            </a:spcAft>
            <a:buNone/>
          </a:pPr>
          <a:r>
            <a:rPr lang="es-ES" sz="500" b="1" kern="1200"/>
            <a:t>Sinopsis</a:t>
          </a:r>
          <a:r>
            <a:rPr lang="es-ES" sz="500" kern="1200"/>
            <a:t>: Si hay una falla en el sistema eléctrico el sistema debe seguir en línea</a:t>
          </a:r>
          <a:endParaRPr lang="es-CL" sz="500" kern="1200"/>
        </a:p>
      </dsp:txBody>
      <dsp:txXfrm>
        <a:off x="9696" y="622837"/>
        <a:ext cx="2309083" cy="179233"/>
      </dsp:txXfrm>
    </dsp:sp>
    <dsp:sp modelId="{FF6DD456-917F-4134-882E-85B10641B2D9}">
      <dsp:nvSpPr>
        <dsp:cNvPr id="0" name=""/>
        <dsp:cNvSpPr/>
      </dsp:nvSpPr>
      <dsp:spPr>
        <a:xfrm>
          <a:off x="0" y="826167"/>
          <a:ext cx="2328475" cy="198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rtl="0">
            <a:lnSpc>
              <a:spcPct val="90000"/>
            </a:lnSpc>
            <a:spcBef>
              <a:spcPct val="0"/>
            </a:spcBef>
            <a:spcAft>
              <a:spcPct val="35000"/>
            </a:spcAft>
            <a:buNone/>
          </a:pPr>
          <a:r>
            <a:rPr lang="es-ES" sz="500" b="1" kern="1200"/>
            <a:t>Entorno</a:t>
          </a:r>
          <a:r>
            <a:rPr lang="es-ES" sz="500" kern="1200"/>
            <a:t>: El sistema </a:t>
          </a:r>
          <a:endParaRPr lang="es-CL" sz="500" kern="1200"/>
        </a:p>
      </dsp:txBody>
      <dsp:txXfrm>
        <a:off x="9696" y="835863"/>
        <a:ext cx="2309083" cy="179233"/>
      </dsp:txXfrm>
    </dsp:sp>
    <dsp:sp modelId="{E1FFACB6-EB34-4CA2-9800-1EAD4320A24E}">
      <dsp:nvSpPr>
        <dsp:cNvPr id="0" name=""/>
        <dsp:cNvSpPr/>
      </dsp:nvSpPr>
      <dsp:spPr>
        <a:xfrm>
          <a:off x="0" y="1039193"/>
          <a:ext cx="2328475" cy="198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rtl="0">
            <a:lnSpc>
              <a:spcPct val="90000"/>
            </a:lnSpc>
            <a:spcBef>
              <a:spcPct val="0"/>
            </a:spcBef>
            <a:spcAft>
              <a:spcPct val="35000"/>
            </a:spcAft>
            <a:buNone/>
          </a:pPr>
          <a:r>
            <a:rPr lang="es-ES" sz="500" b="1" kern="1200"/>
            <a:t>Cambio en el entorno</a:t>
          </a:r>
          <a:r>
            <a:rPr lang="es-ES" sz="500" kern="1200"/>
            <a:t>: Falla en el sistema eléctrico</a:t>
          </a:r>
          <a:endParaRPr lang="es-CL" sz="500" kern="1200"/>
        </a:p>
      </dsp:txBody>
      <dsp:txXfrm>
        <a:off x="9696" y="1048889"/>
        <a:ext cx="2309083" cy="179233"/>
      </dsp:txXfrm>
    </dsp:sp>
    <dsp:sp modelId="{EA500E47-6E6E-413C-8CAC-24861647E119}">
      <dsp:nvSpPr>
        <dsp:cNvPr id="0" name=""/>
        <dsp:cNvSpPr/>
      </dsp:nvSpPr>
      <dsp:spPr>
        <a:xfrm>
          <a:off x="0" y="1252218"/>
          <a:ext cx="2328475" cy="198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rtl="0">
            <a:lnSpc>
              <a:spcPct val="90000"/>
            </a:lnSpc>
            <a:spcBef>
              <a:spcPct val="0"/>
            </a:spcBef>
            <a:spcAft>
              <a:spcPct val="35000"/>
            </a:spcAft>
            <a:buNone/>
          </a:pPr>
          <a:r>
            <a:rPr lang="es-ES" sz="500" b="1" kern="1200" dirty="0"/>
            <a:t>Comportamiento esperado</a:t>
          </a:r>
          <a:r>
            <a:rPr lang="es-ES" sz="500" kern="1200" dirty="0"/>
            <a:t>: El sistema debe contar con un sistema de respaldo de energía para seguir funcionando</a:t>
          </a:r>
          <a:endParaRPr lang="es-CL" sz="500" kern="1200" dirty="0"/>
        </a:p>
      </dsp:txBody>
      <dsp:txXfrm>
        <a:off x="9696" y="1261914"/>
        <a:ext cx="2309083" cy="179233"/>
      </dsp:txXfrm>
    </dsp:sp>
    <dsp:sp modelId="{F0F196BE-23A0-4C48-90F5-6DEDC1822BB9}">
      <dsp:nvSpPr>
        <dsp:cNvPr id="0" name=""/>
        <dsp:cNvSpPr/>
      </dsp:nvSpPr>
      <dsp:spPr>
        <a:xfrm>
          <a:off x="0" y="1465244"/>
          <a:ext cx="2328475" cy="198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rtl="0">
            <a:lnSpc>
              <a:spcPct val="90000"/>
            </a:lnSpc>
            <a:spcBef>
              <a:spcPct val="0"/>
            </a:spcBef>
            <a:spcAft>
              <a:spcPct val="35000"/>
            </a:spcAft>
            <a:buNone/>
          </a:pPr>
          <a:r>
            <a:rPr lang="es-ES" sz="500" b="1" kern="1200"/>
            <a:t>Medida</a:t>
          </a:r>
          <a:r>
            <a:rPr lang="es-ES" sz="500" kern="1200"/>
            <a:t>: si falla el sistema eléctrico, el sistema debe seguir funcionando por al menos 4 horas</a:t>
          </a:r>
          <a:endParaRPr lang="es-CL" sz="500" kern="1200"/>
        </a:p>
      </dsp:txBody>
      <dsp:txXfrm>
        <a:off x="9696" y="1474940"/>
        <a:ext cx="2309083" cy="179233"/>
      </dsp:txXfrm>
    </dsp:sp>
    <dsp:sp modelId="{F9085B52-3313-4F21-AD6D-27DB20470BF3}">
      <dsp:nvSpPr>
        <dsp:cNvPr id="0" name=""/>
        <dsp:cNvSpPr/>
      </dsp:nvSpPr>
      <dsp:spPr>
        <a:xfrm>
          <a:off x="0" y="1678270"/>
          <a:ext cx="2328475" cy="198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rtl="0">
            <a:lnSpc>
              <a:spcPct val="90000"/>
            </a:lnSpc>
            <a:spcBef>
              <a:spcPct val="0"/>
            </a:spcBef>
            <a:spcAft>
              <a:spcPct val="35000"/>
            </a:spcAft>
            <a:buNone/>
          </a:pPr>
          <a:r>
            <a:rPr lang="es-ES" sz="500" b="1" kern="1200"/>
            <a:t>Prioridad Arquitectónica</a:t>
          </a:r>
          <a:r>
            <a:rPr lang="es-ES" sz="500" kern="1200"/>
            <a:t>: Alta</a:t>
          </a:r>
          <a:endParaRPr lang="es-CL" sz="500" kern="1200"/>
        </a:p>
      </dsp:txBody>
      <dsp:txXfrm>
        <a:off x="9696" y="1687966"/>
        <a:ext cx="2309083" cy="179233"/>
      </dsp:txXfrm>
    </dsp:sp>
    <dsp:sp modelId="{4BD42087-E0F0-47C1-80EE-90036D65E3BB}">
      <dsp:nvSpPr>
        <dsp:cNvPr id="0" name=""/>
        <dsp:cNvSpPr/>
      </dsp:nvSpPr>
      <dsp:spPr>
        <a:xfrm>
          <a:off x="0" y="1891296"/>
          <a:ext cx="2328475" cy="198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l" defTabSz="222250" rtl="0">
            <a:lnSpc>
              <a:spcPct val="90000"/>
            </a:lnSpc>
            <a:spcBef>
              <a:spcPct val="0"/>
            </a:spcBef>
            <a:spcAft>
              <a:spcPct val="35000"/>
            </a:spcAft>
            <a:buNone/>
          </a:pPr>
          <a:r>
            <a:rPr lang="es-ES" sz="500" b="1" kern="1200"/>
            <a:t>Aplicación</a:t>
          </a:r>
          <a:r>
            <a:rPr lang="es-ES" sz="500" kern="1200"/>
            <a:t>: Global</a:t>
          </a:r>
          <a:endParaRPr lang="es-CL" sz="500" kern="1200"/>
        </a:p>
      </dsp:txBody>
      <dsp:txXfrm>
        <a:off x="9696" y="1900992"/>
        <a:ext cx="2309083" cy="1792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AABF1-F2BC-41A2-8A8D-13B2CBBF29B9}">
      <dsp:nvSpPr>
        <dsp:cNvPr id="0" name=""/>
        <dsp:cNvSpPr/>
      </dsp:nvSpPr>
      <dsp:spPr>
        <a:xfrm>
          <a:off x="0" y="182275"/>
          <a:ext cx="2647949" cy="238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266700" rtl="0">
            <a:lnSpc>
              <a:spcPct val="90000"/>
            </a:lnSpc>
            <a:spcBef>
              <a:spcPct val="0"/>
            </a:spcBef>
            <a:spcAft>
              <a:spcPct val="35000"/>
            </a:spcAft>
            <a:buNone/>
          </a:pPr>
          <a:r>
            <a:rPr lang="es-ES" sz="600" b="1" u="sng" kern="1200"/>
            <a:t>ID: QS7</a:t>
          </a:r>
          <a:endParaRPr lang="es-CL" sz="600" kern="1200"/>
        </a:p>
      </dsp:txBody>
      <dsp:txXfrm>
        <a:off x="11635" y="193910"/>
        <a:ext cx="2624679" cy="215080"/>
      </dsp:txXfrm>
    </dsp:sp>
    <dsp:sp modelId="{2566660C-7688-4EA7-B338-EBA4A139D2BF}">
      <dsp:nvSpPr>
        <dsp:cNvPr id="0" name=""/>
        <dsp:cNvSpPr/>
      </dsp:nvSpPr>
      <dsp:spPr>
        <a:xfrm>
          <a:off x="0" y="437906"/>
          <a:ext cx="2647949" cy="238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266700" rtl="0">
            <a:lnSpc>
              <a:spcPct val="90000"/>
            </a:lnSpc>
            <a:spcBef>
              <a:spcPct val="0"/>
            </a:spcBef>
            <a:spcAft>
              <a:spcPct val="35000"/>
            </a:spcAft>
            <a:buNone/>
          </a:pPr>
          <a:r>
            <a:rPr lang="es-ES" sz="600" b="1" kern="1200"/>
            <a:t>Nombre: </a:t>
          </a:r>
          <a:r>
            <a:rPr lang="es-ES" sz="600" kern="1200"/>
            <a:t>Usabilidad- Protección contra errores de usuario: Datos deben ser validos </a:t>
          </a:r>
          <a:endParaRPr lang="es-CL" sz="600" kern="1200"/>
        </a:p>
      </dsp:txBody>
      <dsp:txXfrm>
        <a:off x="11635" y="449541"/>
        <a:ext cx="2624679" cy="215080"/>
      </dsp:txXfrm>
    </dsp:sp>
    <dsp:sp modelId="{4B4825A7-5011-4486-A8E0-B0E0099F9BAC}">
      <dsp:nvSpPr>
        <dsp:cNvPr id="0" name=""/>
        <dsp:cNvSpPr/>
      </dsp:nvSpPr>
      <dsp:spPr>
        <a:xfrm>
          <a:off x="0" y="693537"/>
          <a:ext cx="2647949" cy="238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266700" rtl="0">
            <a:lnSpc>
              <a:spcPct val="90000"/>
            </a:lnSpc>
            <a:spcBef>
              <a:spcPct val="0"/>
            </a:spcBef>
            <a:spcAft>
              <a:spcPct val="35000"/>
            </a:spcAft>
            <a:buNone/>
          </a:pPr>
          <a:r>
            <a:rPr lang="es-ES" sz="600" b="1" kern="1200"/>
            <a:t>Sinopsis</a:t>
          </a:r>
          <a:r>
            <a:rPr lang="es-ES" sz="600" kern="1200"/>
            <a:t>: Los datos ingresados por el usuario deben estar acorde con el campo requerido</a:t>
          </a:r>
          <a:endParaRPr lang="es-CL" sz="600" kern="1200"/>
        </a:p>
      </dsp:txBody>
      <dsp:txXfrm>
        <a:off x="11635" y="705172"/>
        <a:ext cx="2624679" cy="215080"/>
      </dsp:txXfrm>
    </dsp:sp>
    <dsp:sp modelId="{6A1176EE-8182-458C-AAFE-F7A1CAE6D94C}">
      <dsp:nvSpPr>
        <dsp:cNvPr id="0" name=""/>
        <dsp:cNvSpPr/>
      </dsp:nvSpPr>
      <dsp:spPr>
        <a:xfrm>
          <a:off x="0" y="949168"/>
          <a:ext cx="2647949" cy="238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266700" rtl="0">
            <a:lnSpc>
              <a:spcPct val="90000"/>
            </a:lnSpc>
            <a:spcBef>
              <a:spcPct val="0"/>
            </a:spcBef>
            <a:spcAft>
              <a:spcPct val="35000"/>
            </a:spcAft>
            <a:buNone/>
          </a:pPr>
          <a:r>
            <a:rPr lang="es-ES" sz="600" b="1" kern="1200"/>
            <a:t>Entorno</a:t>
          </a:r>
          <a:r>
            <a:rPr lang="es-ES" sz="600" kern="1200"/>
            <a:t>: Formularios del sistema </a:t>
          </a:r>
          <a:endParaRPr lang="es-CL" sz="600" kern="1200"/>
        </a:p>
      </dsp:txBody>
      <dsp:txXfrm>
        <a:off x="11635" y="960803"/>
        <a:ext cx="2624679" cy="215080"/>
      </dsp:txXfrm>
    </dsp:sp>
    <dsp:sp modelId="{086181BE-2229-4EF5-AFCE-B9B01930091C}">
      <dsp:nvSpPr>
        <dsp:cNvPr id="0" name=""/>
        <dsp:cNvSpPr/>
      </dsp:nvSpPr>
      <dsp:spPr>
        <a:xfrm>
          <a:off x="0" y="1204799"/>
          <a:ext cx="2647949" cy="238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266700" rtl="0">
            <a:lnSpc>
              <a:spcPct val="90000"/>
            </a:lnSpc>
            <a:spcBef>
              <a:spcPct val="0"/>
            </a:spcBef>
            <a:spcAft>
              <a:spcPct val="35000"/>
            </a:spcAft>
            <a:buNone/>
          </a:pPr>
          <a:r>
            <a:rPr lang="es-ES" sz="600" b="1" kern="1200"/>
            <a:t>Cambio en el entorno</a:t>
          </a:r>
          <a:r>
            <a:rPr lang="es-ES" sz="600" kern="1200"/>
            <a:t>: Falla en ingreso de datos por parte del usuario</a:t>
          </a:r>
          <a:endParaRPr lang="es-CL" sz="600" kern="1200"/>
        </a:p>
      </dsp:txBody>
      <dsp:txXfrm>
        <a:off x="11635" y="1216434"/>
        <a:ext cx="2624679" cy="215080"/>
      </dsp:txXfrm>
    </dsp:sp>
    <dsp:sp modelId="{CA058D4D-85E6-403B-ADCD-D81362BD0073}">
      <dsp:nvSpPr>
        <dsp:cNvPr id="0" name=""/>
        <dsp:cNvSpPr/>
      </dsp:nvSpPr>
      <dsp:spPr>
        <a:xfrm>
          <a:off x="0" y="1460430"/>
          <a:ext cx="2647949" cy="238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266700" rtl="0">
            <a:lnSpc>
              <a:spcPct val="90000"/>
            </a:lnSpc>
            <a:spcBef>
              <a:spcPct val="0"/>
            </a:spcBef>
            <a:spcAft>
              <a:spcPct val="35000"/>
            </a:spcAft>
            <a:buNone/>
          </a:pPr>
          <a:r>
            <a:rPr lang="es-ES" sz="600" b="1" kern="1200"/>
            <a:t>Comportamiento esperado</a:t>
          </a:r>
          <a:r>
            <a:rPr lang="es-ES" sz="600" kern="1200"/>
            <a:t>: El sistema debe alertar al usuario en caso de que el dato ingresado sea inválido</a:t>
          </a:r>
          <a:endParaRPr lang="es-CL" sz="600" kern="1200"/>
        </a:p>
      </dsp:txBody>
      <dsp:txXfrm>
        <a:off x="11635" y="1472065"/>
        <a:ext cx="2624679" cy="215080"/>
      </dsp:txXfrm>
    </dsp:sp>
    <dsp:sp modelId="{33A6AB68-FB97-4550-A26B-BEE7E9EA29C4}">
      <dsp:nvSpPr>
        <dsp:cNvPr id="0" name=""/>
        <dsp:cNvSpPr/>
      </dsp:nvSpPr>
      <dsp:spPr>
        <a:xfrm>
          <a:off x="0" y="1716061"/>
          <a:ext cx="2647949" cy="238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266700" rtl="0">
            <a:lnSpc>
              <a:spcPct val="90000"/>
            </a:lnSpc>
            <a:spcBef>
              <a:spcPct val="0"/>
            </a:spcBef>
            <a:spcAft>
              <a:spcPct val="35000"/>
            </a:spcAft>
            <a:buNone/>
          </a:pPr>
          <a:r>
            <a:rPr lang="es-ES" sz="600" b="1" kern="1200"/>
            <a:t>Medida</a:t>
          </a:r>
          <a:r>
            <a:rPr lang="es-ES" sz="600" kern="1200"/>
            <a:t>: ingresar datos inválidos para comprobar si el sistema muestra un mensaje de error y no guarda los datos en la BD</a:t>
          </a:r>
          <a:endParaRPr lang="es-CL" sz="600" kern="1200"/>
        </a:p>
      </dsp:txBody>
      <dsp:txXfrm>
        <a:off x="11635" y="1727696"/>
        <a:ext cx="2624679" cy="215080"/>
      </dsp:txXfrm>
    </dsp:sp>
    <dsp:sp modelId="{4A45E846-5E6E-426D-A284-190E2BAD7D1B}">
      <dsp:nvSpPr>
        <dsp:cNvPr id="0" name=""/>
        <dsp:cNvSpPr/>
      </dsp:nvSpPr>
      <dsp:spPr>
        <a:xfrm>
          <a:off x="0" y="1971692"/>
          <a:ext cx="2647949" cy="238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266700" rtl="0">
            <a:lnSpc>
              <a:spcPct val="90000"/>
            </a:lnSpc>
            <a:spcBef>
              <a:spcPct val="0"/>
            </a:spcBef>
            <a:spcAft>
              <a:spcPct val="35000"/>
            </a:spcAft>
            <a:buNone/>
          </a:pPr>
          <a:r>
            <a:rPr lang="es-ES" sz="600" b="1" kern="1200"/>
            <a:t>Prioridad Arquitectónica</a:t>
          </a:r>
          <a:r>
            <a:rPr lang="es-ES" sz="600" kern="1200"/>
            <a:t>: Alta</a:t>
          </a:r>
          <a:endParaRPr lang="es-CL" sz="600" kern="1200"/>
        </a:p>
      </dsp:txBody>
      <dsp:txXfrm>
        <a:off x="11635" y="1983327"/>
        <a:ext cx="2624679" cy="215080"/>
      </dsp:txXfrm>
    </dsp:sp>
    <dsp:sp modelId="{6CBCE0E2-13B0-45A8-B7C2-C56F57FD9F3B}">
      <dsp:nvSpPr>
        <dsp:cNvPr id="0" name=""/>
        <dsp:cNvSpPr/>
      </dsp:nvSpPr>
      <dsp:spPr>
        <a:xfrm>
          <a:off x="0" y="2227323"/>
          <a:ext cx="2647949" cy="238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l" defTabSz="266700" rtl="0">
            <a:lnSpc>
              <a:spcPct val="90000"/>
            </a:lnSpc>
            <a:spcBef>
              <a:spcPct val="0"/>
            </a:spcBef>
            <a:spcAft>
              <a:spcPct val="35000"/>
            </a:spcAft>
            <a:buNone/>
          </a:pPr>
          <a:r>
            <a:rPr lang="es-ES" sz="600" b="1" kern="1200"/>
            <a:t>Aplicación</a:t>
          </a:r>
          <a:r>
            <a:rPr lang="es-ES" sz="600" kern="1200"/>
            <a:t>: Global</a:t>
          </a:r>
          <a:endParaRPr lang="es-CL" sz="600" kern="1200"/>
        </a:p>
      </dsp:txBody>
      <dsp:txXfrm>
        <a:off x="11635" y="2238958"/>
        <a:ext cx="2624679" cy="2150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p:cNvSpPr>
            <a:spLocks noGrp="1"/>
          </p:cNvSpPr>
          <p:nvPr>
            <p:ph type="dt" sz="half" idx="10"/>
          </p:nvPr>
        </p:nvSpPr>
        <p:spPr/>
        <p:txBody>
          <a:bodyPr/>
          <a:lstStyle/>
          <a:p>
            <a:fld id="{C56040A3-26B0-41B9-8D0E-A6E2BE76A0F6}" type="datetimeFigureOut">
              <a:rPr lang="es-CL" smtClean="0"/>
              <a:t>29-11-2018</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B4A6B74D-EAB3-419D-9AFB-7734616CA1B2}" type="slidenum">
              <a:rPr lang="es-CL" smtClean="0"/>
              <a:t>‹Nº›</a:t>
            </a:fld>
            <a:endParaRPr lang="es-CL"/>
          </a:p>
        </p:txBody>
      </p:sp>
    </p:spTree>
    <p:extLst>
      <p:ext uri="{BB962C8B-B14F-4D97-AF65-F5344CB8AC3E}">
        <p14:creationId xmlns:p14="http://schemas.microsoft.com/office/powerpoint/2010/main" val="716321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L"/>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p:cNvSpPr>
            <a:spLocks noGrp="1"/>
          </p:cNvSpPr>
          <p:nvPr>
            <p:ph type="dt" sz="half" idx="10"/>
          </p:nvPr>
        </p:nvSpPr>
        <p:spPr/>
        <p:txBody>
          <a:bodyPr/>
          <a:lstStyle/>
          <a:p>
            <a:fld id="{C56040A3-26B0-41B9-8D0E-A6E2BE76A0F6}" type="datetimeFigureOut">
              <a:rPr lang="es-CL" smtClean="0"/>
              <a:t>29-11-2018</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B4A6B74D-EAB3-419D-9AFB-7734616CA1B2}" type="slidenum">
              <a:rPr lang="es-CL" smtClean="0"/>
              <a:t>‹Nº›</a:t>
            </a:fld>
            <a:endParaRPr lang="es-CL"/>
          </a:p>
        </p:txBody>
      </p:sp>
    </p:spTree>
    <p:extLst>
      <p:ext uri="{BB962C8B-B14F-4D97-AF65-F5344CB8AC3E}">
        <p14:creationId xmlns:p14="http://schemas.microsoft.com/office/powerpoint/2010/main" val="3346995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p:cNvSpPr>
            <a:spLocks noGrp="1"/>
          </p:cNvSpPr>
          <p:nvPr>
            <p:ph type="dt" sz="half" idx="10"/>
          </p:nvPr>
        </p:nvSpPr>
        <p:spPr/>
        <p:txBody>
          <a:bodyPr/>
          <a:lstStyle/>
          <a:p>
            <a:fld id="{C56040A3-26B0-41B9-8D0E-A6E2BE76A0F6}" type="datetimeFigureOut">
              <a:rPr lang="es-CL" smtClean="0"/>
              <a:t>29-11-2018</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B4A6B74D-EAB3-419D-9AFB-7734616CA1B2}" type="slidenum">
              <a:rPr lang="es-CL" smtClean="0"/>
              <a:t>‹Nº›</a:t>
            </a:fld>
            <a:endParaRPr lang="es-CL"/>
          </a:p>
        </p:txBody>
      </p:sp>
    </p:spTree>
    <p:extLst>
      <p:ext uri="{BB962C8B-B14F-4D97-AF65-F5344CB8AC3E}">
        <p14:creationId xmlns:p14="http://schemas.microsoft.com/office/powerpoint/2010/main" val="1128879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L"/>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p:cNvSpPr>
            <a:spLocks noGrp="1"/>
          </p:cNvSpPr>
          <p:nvPr>
            <p:ph type="dt" sz="half" idx="10"/>
          </p:nvPr>
        </p:nvSpPr>
        <p:spPr/>
        <p:txBody>
          <a:bodyPr/>
          <a:lstStyle/>
          <a:p>
            <a:fld id="{C56040A3-26B0-41B9-8D0E-A6E2BE76A0F6}" type="datetimeFigureOut">
              <a:rPr lang="es-CL" smtClean="0"/>
              <a:t>29-11-2018</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B4A6B74D-EAB3-419D-9AFB-7734616CA1B2}" type="slidenum">
              <a:rPr lang="es-CL" smtClean="0"/>
              <a:t>‹Nº›</a:t>
            </a:fld>
            <a:endParaRPr lang="es-CL"/>
          </a:p>
        </p:txBody>
      </p:sp>
    </p:spTree>
    <p:extLst>
      <p:ext uri="{BB962C8B-B14F-4D97-AF65-F5344CB8AC3E}">
        <p14:creationId xmlns:p14="http://schemas.microsoft.com/office/powerpoint/2010/main" val="131782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C56040A3-26B0-41B9-8D0E-A6E2BE76A0F6}" type="datetimeFigureOut">
              <a:rPr lang="es-CL" smtClean="0"/>
              <a:t>29-11-2018</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B4A6B74D-EAB3-419D-9AFB-7734616CA1B2}" type="slidenum">
              <a:rPr lang="es-CL" smtClean="0"/>
              <a:t>‹Nº›</a:t>
            </a:fld>
            <a:endParaRPr lang="es-CL"/>
          </a:p>
        </p:txBody>
      </p:sp>
    </p:spTree>
    <p:extLst>
      <p:ext uri="{BB962C8B-B14F-4D97-AF65-F5344CB8AC3E}">
        <p14:creationId xmlns:p14="http://schemas.microsoft.com/office/powerpoint/2010/main" val="2467895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L"/>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p:cNvSpPr>
            <a:spLocks noGrp="1"/>
          </p:cNvSpPr>
          <p:nvPr>
            <p:ph type="dt" sz="half" idx="10"/>
          </p:nvPr>
        </p:nvSpPr>
        <p:spPr/>
        <p:txBody>
          <a:bodyPr/>
          <a:lstStyle/>
          <a:p>
            <a:fld id="{C56040A3-26B0-41B9-8D0E-A6E2BE76A0F6}" type="datetimeFigureOut">
              <a:rPr lang="es-CL" smtClean="0"/>
              <a:t>29-11-2018</a:t>
            </a:fld>
            <a:endParaRPr lang="es-CL"/>
          </a:p>
        </p:txBody>
      </p:sp>
      <p:sp>
        <p:nvSpPr>
          <p:cNvPr id="6" name="Marcador de pie de página 5"/>
          <p:cNvSpPr>
            <a:spLocks noGrp="1"/>
          </p:cNvSpPr>
          <p:nvPr>
            <p:ph type="ftr" sz="quarter" idx="11"/>
          </p:nvPr>
        </p:nvSpPr>
        <p:spPr/>
        <p:txBody>
          <a:bodyPr/>
          <a:lstStyle/>
          <a:p>
            <a:endParaRPr lang="es-CL"/>
          </a:p>
        </p:txBody>
      </p:sp>
      <p:sp>
        <p:nvSpPr>
          <p:cNvPr id="7" name="Marcador de número de diapositiva 6"/>
          <p:cNvSpPr>
            <a:spLocks noGrp="1"/>
          </p:cNvSpPr>
          <p:nvPr>
            <p:ph type="sldNum" sz="quarter" idx="12"/>
          </p:nvPr>
        </p:nvSpPr>
        <p:spPr/>
        <p:txBody>
          <a:bodyPr/>
          <a:lstStyle/>
          <a:p>
            <a:fld id="{B4A6B74D-EAB3-419D-9AFB-7734616CA1B2}" type="slidenum">
              <a:rPr lang="es-CL" smtClean="0"/>
              <a:t>‹Nº›</a:t>
            </a:fld>
            <a:endParaRPr lang="es-CL"/>
          </a:p>
        </p:txBody>
      </p:sp>
    </p:spTree>
    <p:extLst>
      <p:ext uri="{BB962C8B-B14F-4D97-AF65-F5344CB8AC3E}">
        <p14:creationId xmlns:p14="http://schemas.microsoft.com/office/powerpoint/2010/main" val="2987380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p:cNvSpPr>
            <a:spLocks noGrp="1"/>
          </p:cNvSpPr>
          <p:nvPr>
            <p:ph type="dt" sz="half" idx="10"/>
          </p:nvPr>
        </p:nvSpPr>
        <p:spPr/>
        <p:txBody>
          <a:bodyPr/>
          <a:lstStyle/>
          <a:p>
            <a:fld id="{C56040A3-26B0-41B9-8D0E-A6E2BE76A0F6}" type="datetimeFigureOut">
              <a:rPr lang="es-CL" smtClean="0"/>
              <a:t>29-11-2018</a:t>
            </a:fld>
            <a:endParaRPr lang="es-CL"/>
          </a:p>
        </p:txBody>
      </p:sp>
      <p:sp>
        <p:nvSpPr>
          <p:cNvPr id="8" name="Marcador de pie de página 7"/>
          <p:cNvSpPr>
            <a:spLocks noGrp="1"/>
          </p:cNvSpPr>
          <p:nvPr>
            <p:ph type="ftr" sz="quarter" idx="11"/>
          </p:nvPr>
        </p:nvSpPr>
        <p:spPr/>
        <p:txBody>
          <a:bodyPr/>
          <a:lstStyle/>
          <a:p>
            <a:endParaRPr lang="es-CL"/>
          </a:p>
        </p:txBody>
      </p:sp>
      <p:sp>
        <p:nvSpPr>
          <p:cNvPr id="9" name="Marcador de número de diapositiva 8"/>
          <p:cNvSpPr>
            <a:spLocks noGrp="1"/>
          </p:cNvSpPr>
          <p:nvPr>
            <p:ph type="sldNum" sz="quarter" idx="12"/>
          </p:nvPr>
        </p:nvSpPr>
        <p:spPr/>
        <p:txBody>
          <a:bodyPr/>
          <a:lstStyle/>
          <a:p>
            <a:fld id="{B4A6B74D-EAB3-419D-9AFB-7734616CA1B2}" type="slidenum">
              <a:rPr lang="es-CL" smtClean="0"/>
              <a:t>‹Nº›</a:t>
            </a:fld>
            <a:endParaRPr lang="es-CL"/>
          </a:p>
        </p:txBody>
      </p:sp>
    </p:spTree>
    <p:extLst>
      <p:ext uri="{BB962C8B-B14F-4D97-AF65-F5344CB8AC3E}">
        <p14:creationId xmlns:p14="http://schemas.microsoft.com/office/powerpoint/2010/main" val="3307270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L"/>
          </a:p>
        </p:txBody>
      </p:sp>
      <p:sp>
        <p:nvSpPr>
          <p:cNvPr id="3" name="Marcador de fecha 2"/>
          <p:cNvSpPr>
            <a:spLocks noGrp="1"/>
          </p:cNvSpPr>
          <p:nvPr>
            <p:ph type="dt" sz="half" idx="10"/>
          </p:nvPr>
        </p:nvSpPr>
        <p:spPr/>
        <p:txBody>
          <a:bodyPr/>
          <a:lstStyle/>
          <a:p>
            <a:fld id="{C56040A3-26B0-41B9-8D0E-A6E2BE76A0F6}" type="datetimeFigureOut">
              <a:rPr lang="es-CL" smtClean="0"/>
              <a:t>29-11-2018</a:t>
            </a:fld>
            <a:endParaRPr lang="es-CL"/>
          </a:p>
        </p:txBody>
      </p:sp>
      <p:sp>
        <p:nvSpPr>
          <p:cNvPr id="4" name="Marcador de pie de página 3"/>
          <p:cNvSpPr>
            <a:spLocks noGrp="1"/>
          </p:cNvSpPr>
          <p:nvPr>
            <p:ph type="ftr" sz="quarter" idx="11"/>
          </p:nvPr>
        </p:nvSpPr>
        <p:spPr/>
        <p:txBody>
          <a:bodyPr/>
          <a:lstStyle/>
          <a:p>
            <a:endParaRPr lang="es-CL"/>
          </a:p>
        </p:txBody>
      </p:sp>
      <p:sp>
        <p:nvSpPr>
          <p:cNvPr id="5" name="Marcador de número de diapositiva 4"/>
          <p:cNvSpPr>
            <a:spLocks noGrp="1"/>
          </p:cNvSpPr>
          <p:nvPr>
            <p:ph type="sldNum" sz="quarter" idx="12"/>
          </p:nvPr>
        </p:nvSpPr>
        <p:spPr/>
        <p:txBody>
          <a:bodyPr/>
          <a:lstStyle/>
          <a:p>
            <a:fld id="{B4A6B74D-EAB3-419D-9AFB-7734616CA1B2}" type="slidenum">
              <a:rPr lang="es-CL" smtClean="0"/>
              <a:t>‹Nº›</a:t>
            </a:fld>
            <a:endParaRPr lang="es-CL"/>
          </a:p>
        </p:txBody>
      </p:sp>
    </p:spTree>
    <p:extLst>
      <p:ext uri="{BB962C8B-B14F-4D97-AF65-F5344CB8AC3E}">
        <p14:creationId xmlns:p14="http://schemas.microsoft.com/office/powerpoint/2010/main" val="3967012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56040A3-26B0-41B9-8D0E-A6E2BE76A0F6}" type="datetimeFigureOut">
              <a:rPr lang="es-CL" smtClean="0"/>
              <a:t>29-11-2018</a:t>
            </a:fld>
            <a:endParaRPr lang="es-CL"/>
          </a:p>
        </p:txBody>
      </p:sp>
      <p:sp>
        <p:nvSpPr>
          <p:cNvPr id="3" name="Marcador de pie de página 2"/>
          <p:cNvSpPr>
            <a:spLocks noGrp="1"/>
          </p:cNvSpPr>
          <p:nvPr>
            <p:ph type="ftr" sz="quarter" idx="11"/>
          </p:nvPr>
        </p:nvSpPr>
        <p:spPr/>
        <p:txBody>
          <a:bodyPr/>
          <a:lstStyle/>
          <a:p>
            <a:endParaRPr lang="es-CL"/>
          </a:p>
        </p:txBody>
      </p:sp>
      <p:sp>
        <p:nvSpPr>
          <p:cNvPr id="4" name="Marcador de número de diapositiva 3"/>
          <p:cNvSpPr>
            <a:spLocks noGrp="1"/>
          </p:cNvSpPr>
          <p:nvPr>
            <p:ph type="sldNum" sz="quarter" idx="12"/>
          </p:nvPr>
        </p:nvSpPr>
        <p:spPr/>
        <p:txBody>
          <a:bodyPr/>
          <a:lstStyle/>
          <a:p>
            <a:fld id="{B4A6B74D-EAB3-419D-9AFB-7734616CA1B2}" type="slidenum">
              <a:rPr lang="es-CL" smtClean="0"/>
              <a:t>‹Nº›</a:t>
            </a:fld>
            <a:endParaRPr lang="es-CL"/>
          </a:p>
        </p:txBody>
      </p:sp>
    </p:spTree>
    <p:extLst>
      <p:ext uri="{BB962C8B-B14F-4D97-AF65-F5344CB8AC3E}">
        <p14:creationId xmlns:p14="http://schemas.microsoft.com/office/powerpoint/2010/main" val="4005582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C56040A3-26B0-41B9-8D0E-A6E2BE76A0F6}" type="datetimeFigureOut">
              <a:rPr lang="es-CL" smtClean="0"/>
              <a:t>29-11-2018</a:t>
            </a:fld>
            <a:endParaRPr lang="es-CL"/>
          </a:p>
        </p:txBody>
      </p:sp>
      <p:sp>
        <p:nvSpPr>
          <p:cNvPr id="6" name="Marcador de pie de página 5"/>
          <p:cNvSpPr>
            <a:spLocks noGrp="1"/>
          </p:cNvSpPr>
          <p:nvPr>
            <p:ph type="ftr" sz="quarter" idx="11"/>
          </p:nvPr>
        </p:nvSpPr>
        <p:spPr/>
        <p:txBody>
          <a:bodyPr/>
          <a:lstStyle/>
          <a:p>
            <a:endParaRPr lang="es-CL"/>
          </a:p>
        </p:txBody>
      </p:sp>
      <p:sp>
        <p:nvSpPr>
          <p:cNvPr id="7" name="Marcador de número de diapositiva 6"/>
          <p:cNvSpPr>
            <a:spLocks noGrp="1"/>
          </p:cNvSpPr>
          <p:nvPr>
            <p:ph type="sldNum" sz="quarter" idx="12"/>
          </p:nvPr>
        </p:nvSpPr>
        <p:spPr/>
        <p:txBody>
          <a:bodyPr/>
          <a:lstStyle/>
          <a:p>
            <a:fld id="{B4A6B74D-EAB3-419D-9AFB-7734616CA1B2}" type="slidenum">
              <a:rPr lang="es-CL" smtClean="0"/>
              <a:t>‹Nº›</a:t>
            </a:fld>
            <a:endParaRPr lang="es-CL"/>
          </a:p>
        </p:txBody>
      </p:sp>
    </p:spTree>
    <p:extLst>
      <p:ext uri="{BB962C8B-B14F-4D97-AF65-F5344CB8AC3E}">
        <p14:creationId xmlns:p14="http://schemas.microsoft.com/office/powerpoint/2010/main" val="1060019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C56040A3-26B0-41B9-8D0E-A6E2BE76A0F6}" type="datetimeFigureOut">
              <a:rPr lang="es-CL" smtClean="0"/>
              <a:t>29-11-2018</a:t>
            </a:fld>
            <a:endParaRPr lang="es-CL"/>
          </a:p>
        </p:txBody>
      </p:sp>
      <p:sp>
        <p:nvSpPr>
          <p:cNvPr id="6" name="Marcador de pie de página 5"/>
          <p:cNvSpPr>
            <a:spLocks noGrp="1"/>
          </p:cNvSpPr>
          <p:nvPr>
            <p:ph type="ftr" sz="quarter" idx="11"/>
          </p:nvPr>
        </p:nvSpPr>
        <p:spPr/>
        <p:txBody>
          <a:bodyPr/>
          <a:lstStyle/>
          <a:p>
            <a:endParaRPr lang="es-CL"/>
          </a:p>
        </p:txBody>
      </p:sp>
      <p:sp>
        <p:nvSpPr>
          <p:cNvPr id="7" name="Marcador de número de diapositiva 6"/>
          <p:cNvSpPr>
            <a:spLocks noGrp="1"/>
          </p:cNvSpPr>
          <p:nvPr>
            <p:ph type="sldNum" sz="quarter" idx="12"/>
          </p:nvPr>
        </p:nvSpPr>
        <p:spPr/>
        <p:txBody>
          <a:bodyPr/>
          <a:lstStyle/>
          <a:p>
            <a:fld id="{B4A6B74D-EAB3-419D-9AFB-7734616CA1B2}" type="slidenum">
              <a:rPr lang="es-CL" smtClean="0"/>
              <a:t>‹Nº›</a:t>
            </a:fld>
            <a:endParaRPr lang="es-CL"/>
          </a:p>
        </p:txBody>
      </p:sp>
    </p:spTree>
    <p:extLst>
      <p:ext uri="{BB962C8B-B14F-4D97-AF65-F5344CB8AC3E}">
        <p14:creationId xmlns:p14="http://schemas.microsoft.com/office/powerpoint/2010/main" val="987328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6040A3-26B0-41B9-8D0E-A6E2BE76A0F6}" type="datetimeFigureOut">
              <a:rPr lang="es-CL" smtClean="0"/>
              <a:t>29-11-2018</a:t>
            </a:fld>
            <a:endParaRPr lang="es-CL"/>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6B74D-EAB3-419D-9AFB-7734616CA1B2}" type="slidenum">
              <a:rPr lang="es-CL" smtClean="0"/>
              <a:t>‹Nº›</a:t>
            </a:fld>
            <a:endParaRPr lang="es-CL"/>
          </a:p>
        </p:txBody>
      </p:sp>
    </p:spTree>
    <p:extLst>
      <p:ext uri="{BB962C8B-B14F-4D97-AF65-F5344CB8AC3E}">
        <p14:creationId xmlns:p14="http://schemas.microsoft.com/office/powerpoint/2010/main" val="22120173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50.png"/></Relationships>
</file>

<file path=ppt/slides/_rels/slide1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diagramLayout" Target="../diagrams/layout1.xml"/><Relationship Id="rId21" Type="http://schemas.microsoft.com/office/2007/relationships/diagramDrawing" Target="../diagrams/drawing4.xml"/><Relationship Id="rId34" Type="http://schemas.openxmlformats.org/officeDocument/2006/relationships/diagramQuickStyle" Target="../diagrams/quickStyle7.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33" Type="http://schemas.openxmlformats.org/officeDocument/2006/relationships/diagramLayout" Target="../diagrams/layout7.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29" Type="http://schemas.openxmlformats.org/officeDocument/2006/relationships/diagramQuickStyle" Target="../diagrams/quickStyle6.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32" Type="http://schemas.openxmlformats.org/officeDocument/2006/relationships/diagramData" Target="../diagrams/data7.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36" Type="http://schemas.microsoft.com/office/2007/relationships/diagramDrawing" Target="../diagrams/drawing7.xml"/><Relationship Id="rId10" Type="http://schemas.openxmlformats.org/officeDocument/2006/relationships/diagramColors" Target="../diagrams/colors2.xml"/><Relationship Id="rId19" Type="http://schemas.openxmlformats.org/officeDocument/2006/relationships/diagramQuickStyle" Target="../diagrams/quickStyle4.xml"/><Relationship Id="rId31" Type="http://schemas.microsoft.com/office/2007/relationships/diagramDrawing" Target="../diagrams/drawing6.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 Id="rId35" Type="http://schemas.openxmlformats.org/officeDocument/2006/relationships/diagramColors" Target="../diagrams/colors7.xml"/><Relationship Id="rId8"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CL" dirty="0"/>
              <a:t>Arquitectura de Software</a:t>
            </a:r>
            <a:br>
              <a:rPr lang="es-CL" dirty="0"/>
            </a:br>
            <a:r>
              <a:rPr lang="es-CL" sz="3200" dirty="0"/>
              <a:t>“VeriSafe”</a:t>
            </a:r>
          </a:p>
        </p:txBody>
      </p:sp>
      <p:sp>
        <p:nvSpPr>
          <p:cNvPr id="3" name="Subtítulo 2"/>
          <p:cNvSpPr>
            <a:spLocks noGrp="1"/>
          </p:cNvSpPr>
          <p:nvPr>
            <p:ph type="subTitle" idx="1"/>
          </p:nvPr>
        </p:nvSpPr>
        <p:spPr>
          <a:xfrm>
            <a:off x="1524000" y="4052203"/>
            <a:ext cx="9144000" cy="2404867"/>
          </a:xfrm>
        </p:spPr>
        <p:txBody>
          <a:bodyPr>
            <a:noAutofit/>
          </a:bodyPr>
          <a:lstStyle/>
          <a:p>
            <a:r>
              <a:rPr lang="es-CL" sz="1400" dirty="0"/>
              <a:t>Escuela de Informática y Telecomunicaciones</a:t>
            </a:r>
          </a:p>
          <a:p>
            <a:r>
              <a:rPr lang="es-CL" sz="1400" dirty="0"/>
              <a:t>Sede</a:t>
            </a:r>
          </a:p>
          <a:p>
            <a:r>
              <a:rPr lang="es-CL" sz="1400" dirty="0"/>
              <a:t>2017-2</a:t>
            </a:r>
          </a:p>
          <a:p>
            <a:r>
              <a:rPr lang="es-CL" sz="1400" dirty="0"/>
              <a:t>Docente Instructor de la Asignatura: Israel Naranjo</a:t>
            </a:r>
          </a:p>
          <a:p>
            <a:endParaRPr lang="es-CL" sz="1400" dirty="0"/>
          </a:p>
          <a:p>
            <a:r>
              <a:rPr lang="es-CL" sz="1400" dirty="0"/>
              <a:t>Integrantes: Eduardo Obreque, Sebastian Maripil, Antonio Altamirano, Emanuel Villanueva</a:t>
            </a:r>
          </a:p>
          <a:p>
            <a:endParaRPr lang="es-CL" sz="1400" dirty="0"/>
          </a:p>
        </p:txBody>
      </p:sp>
    </p:spTree>
    <p:extLst>
      <p:ext uri="{BB962C8B-B14F-4D97-AF65-F5344CB8AC3E}">
        <p14:creationId xmlns:p14="http://schemas.microsoft.com/office/powerpoint/2010/main" val="2151433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L" sz="3200" u="sng" dirty="0"/>
              <a:t>Analista de Seguridad Control No Visual</a:t>
            </a:r>
          </a:p>
        </p:txBody>
      </p:sp>
      <p:pic>
        <p:nvPicPr>
          <p:cNvPr id="14340" name="Picture 4" descr="C:\Users\Eduardo\Desktop\arquitectura Presentacion Final\mock up\Analisata de Seguridad CN - Bitacora de Activacion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35" y="1352549"/>
            <a:ext cx="2896863" cy="2057401"/>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C:\Users\Eduardo\Desktop\arquitectura Presentacion Final\mock up\Analista de Seguridad CN - Registrar Activació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4009" y="1352549"/>
            <a:ext cx="2986765" cy="20574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Eduardo\Desktop\arquitectura Presentacion Final\mock up\Analista de Seguridad CN- Listar Report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7069" y="1352549"/>
            <a:ext cx="2423082" cy="20574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Eduardo\Desktop\arquitectura Presentacion Final\mock up\Analista de Seguridad CN - Ver Reporte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27886" y="1352549"/>
            <a:ext cx="2673589" cy="2057402"/>
          </a:xfrm>
          <a:prstGeom prst="rect">
            <a:avLst/>
          </a:prstGeom>
          <a:noFill/>
          <a:extLst>
            <a:ext uri="{909E8E84-426E-40DD-AFC4-6F175D3DCCD1}">
              <a14:hiddenFill xmlns:a14="http://schemas.microsoft.com/office/drawing/2010/main">
                <a:solidFill>
                  <a:srgbClr val="FFFFFF"/>
                </a:solidFill>
              </a14:hiddenFill>
            </a:ext>
          </a:extLst>
        </p:spPr>
      </p:pic>
      <p:sp>
        <p:nvSpPr>
          <p:cNvPr id="7" name="1 Título"/>
          <p:cNvSpPr txBox="1">
            <a:spLocks/>
          </p:cNvSpPr>
          <p:nvPr/>
        </p:nvSpPr>
        <p:spPr>
          <a:xfrm>
            <a:off x="838199" y="298291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L" sz="3200" u="sng" dirty="0"/>
              <a:t>Analista Seguridad Control Visual</a:t>
            </a:r>
          </a:p>
        </p:txBody>
      </p:sp>
      <p:pic>
        <p:nvPicPr>
          <p:cNvPr id="8" name="Picture 2" descr="C:\Users\Eduardo\Desktop\arquitectura Presentacion Final\mock up\Analista de Seguridad CV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07332" y="4003674"/>
            <a:ext cx="2945667" cy="25495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Eduardo\Desktop\arquitectura Presentacion Final\mock up\Analista de Seguridad CV - Monitorea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99070" y="4003673"/>
            <a:ext cx="2854380" cy="2482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623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L" sz="3200" u="sng" dirty="0"/>
              <a:t>Analista Enrutamiento</a:t>
            </a:r>
          </a:p>
        </p:txBody>
      </p:sp>
      <p:pic>
        <p:nvPicPr>
          <p:cNvPr id="17412" name="Picture 4" descr="C:\Users\Eduardo\Desktop\arquitectura Presentacion Final\mock up\Analista de Enrutamiento - Activacion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886" y="1304925"/>
            <a:ext cx="4263189" cy="2085975"/>
          </a:xfrm>
          <a:prstGeom prst="rect">
            <a:avLst/>
          </a:prstGeom>
          <a:noFill/>
          <a:extLst>
            <a:ext uri="{909E8E84-426E-40DD-AFC4-6F175D3DCCD1}">
              <a14:hiddenFill xmlns:a14="http://schemas.microsoft.com/office/drawing/2010/main">
                <a:solidFill>
                  <a:srgbClr val="FFFFFF"/>
                </a:solidFill>
              </a14:hiddenFill>
            </a:ext>
          </a:extLst>
        </p:spPr>
      </p:pic>
      <p:sp>
        <p:nvSpPr>
          <p:cNvPr id="4" name="1 Título"/>
          <p:cNvSpPr txBox="1">
            <a:spLocks/>
          </p:cNvSpPr>
          <p:nvPr/>
        </p:nvSpPr>
        <p:spPr>
          <a:xfrm>
            <a:off x="5962650" y="542923"/>
            <a:ext cx="5543550" cy="9382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L" sz="3200" u="sng"/>
              <a:t>Jefe Equipo de Reacción</a:t>
            </a:r>
            <a:endParaRPr lang="es-CL" sz="3200" u="sng" dirty="0"/>
          </a:p>
        </p:txBody>
      </p:sp>
      <p:pic>
        <p:nvPicPr>
          <p:cNvPr id="5" name="Picture 2" descr="C:\Users\Eduardo\Desktop\arquitectura Presentacion Final\mock up\Jefe Encargado Equipo Reacció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5980" y="1304925"/>
            <a:ext cx="3884320" cy="2085975"/>
          </a:xfrm>
          <a:prstGeom prst="rect">
            <a:avLst/>
          </a:prstGeom>
          <a:noFill/>
          <a:extLst>
            <a:ext uri="{909E8E84-426E-40DD-AFC4-6F175D3DCCD1}">
              <a14:hiddenFill xmlns:a14="http://schemas.microsoft.com/office/drawing/2010/main">
                <a:solidFill>
                  <a:srgbClr val="FFFFFF"/>
                </a:solidFill>
              </a14:hiddenFill>
            </a:ext>
          </a:extLst>
        </p:spPr>
      </p:pic>
      <p:sp>
        <p:nvSpPr>
          <p:cNvPr id="6" name="1 Título"/>
          <p:cNvSpPr txBox="1">
            <a:spLocks/>
          </p:cNvSpPr>
          <p:nvPr/>
        </p:nvSpPr>
        <p:spPr>
          <a:xfrm>
            <a:off x="878180" y="32353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L" sz="3200" u="sng"/>
              <a:t>Cliente</a:t>
            </a:r>
            <a:endParaRPr lang="es-CL" sz="3200" u="sng" dirty="0"/>
          </a:p>
        </p:txBody>
      </p:sp>
      <p:pic>
        <p:nvPicPr>
          <p:cNvPr id="7" name="Picture 3" descr="C:\Users\Eduardo\Desktop\arquitectura Presentacion Final\mock up\Clien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8886" y="4181475"/>
            <a:ext cx="2418217" cy="22764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Users\Eduardo\Desktop\arquitectura Presentacion Final\mock up\Cliente - Monitore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5822" y="4181475"/>
            <a:ext cx="2675931" cy="22764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Eduardo\Desktop\arquitectura Presentacion Final\mock up\Cliente CV - Activaciones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86872" y="4194859"/>
            <a:ext cx="2705101" cy="22630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Eduardo\Desktop\arquitectura Presentacion Final\mock up\Cliente - CN - Activacione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15237" y="4181475"/>
            <a:ext cx="2719237" cy="2263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666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479327" y="401760"/>
            <a:ext cx="10515600" cy="1325563"/>
          </a:xfrm>
        </p:spPr>
        <p:txBody>
          <a:bodyPr/>
          <a:lstStyle/>
          <a:p>
            <a:r>
              <a:rPr lang="es-CL" dirty="0"/>
              <a:t>Vista Lógica</a:t>
            </a:r>
          </a:p>
        </p:txBody>
      </p:sp>
      <p:pic>
        <p:nvPicPr>
          <p:cNvPr id="6146" name="Picture 2" descr="H:\Arquitectura en software\2da entrega arquitectura\Diagrama de clases\DiagramaDeClasesSingletonFacad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5275" y="1331558"/>
            <a:ext cx="9291637" cy="5126391"/>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9586911" y="1152525"/>
            <a:ext cx="2405063" cy="5078313"/>
          </a:xfrm>
          <a:prstGeom prst="rect">
            <a:avLst/>
          </a:prstGeom>
          <a:noFill/>
        </p:spPr>
        <p:txBody>
          <a:bodyPr wrap="square" rtlCol="0">
            <a:spAutoFit/>
          </a:bodyPr>
          <a:lstStyle/>
          <a:p>
            <a:r>
              <a:rPr lang="es-CL" dirty="0"/>
              <a:t>Los Patrones de diseño utilizados son:</a:t>
            </a:r>
          </a:p>
          <a:p>
            <a:r>
              <a:rPr lang="es-CL" dirty="0"/>
              <a:t>-</a:t>
            </a:r>
            <a:r>
              <a:rPr lang="es-CL" dirty="0" err="1"/>
              <a:t>Singleton</a:t>
            </a:r>
            <a:r>
              <a:rPr lang="es-CL" dirty="0"/>
              <a:t>.</a:t>
            </a:r>
          </a:p>
          <a:p>
            <a:r>
              <a:rPr lang="es-CL" dirty="0"/>
              <a:t>-</a:t>
            </a:r>
            <a:r>
              <a:rPr lang="es-CL" dirty="0" err="1"/>
              <a:t>Facade</a:t>
            </a:r>
            <a:r>
              <a:rPr lang="es-CL" dirty="0"/>
              <a:t>.</a:t>
            </a:r>
          </a:p>
          <a:p>
            <a:endParaRPr lang="es-CL" dirty="0"/>
          </a:p>
          <a:p>
            <a:r>
              <a:rPr lang="es-CL" u="sng" dirty="0"/>
              <a:t>Beneficios </a:t>
            </a:r>
            <a:r>
              <a:rPr lang="es-CL" u="sng" dirty="0" err="1"/>
              <a:t>Singleton</a:t>
            </a:r>
            <a:r>
              <a:rPr lang="es-CL" u="sng" dirty="0"/>
              <a:t>:</a:t>
            </a:r>
          </a:p>
          <a:p>
            <a:r>
              <a:rPr lang="es-CL" dirty="0"/>
              <a:t>-Controla el acceso a la instancia única.</a:t>
            </a:r>
          </a:p>
          <a:p>
            <a:r>
              <a:rPr lang="es-CL" dirty="0"/>
              <a:t>-Permite un numero variable de instancias.</a:t>
            </a:r>
          </a:p>
          <a:p>
            <a:endParaRPr lang="es-CL" dirty="0"/>
          </a:p>
          <a:p>
            <a:r>
              <a:rPr lang="es-CL" u="sng" dirty="0"/>
              <a:t>Beneficios </a:t>
            </a:r>
            <a:r>
              <a:rPr lang="es-CL" u="sng" dirty="0" err="1"/>
              <a:t>Facade</a:t>
            </a:r>
            <a:r>
              <a:rPr lang="es-CL" u="sng" dirty="0"/>
              <a:t>:</a:t>
            </a:r>
          </a:p>
          <a:p>
            <a:r>
              <a:rPr lang="es-CL" dirty="0"/>
              <a:t>-Simplifica el uso de sistemas complejos con tareas redundantes.</a:t>
            </a:r>
          </a:p>
          <a:p>
            <a:r>
              <a:rPr lang="es-CL" dirty="0"/>
              <a:t>-Oculta al cliente la complejidad real del sistema.</a:t>
            </a:r>
          </a:p>
        </p:txBody>
      </p:sp>
    </p:spTree>
    <p:extLst>
      <p:ext uri="{BB962C8B-B14F-4D97-AF65-F5344CB8AC3E}">
        <p14:creationId xmlns:p14="http://schemas.microsoft.com/office/powerpoint/2010/main" val="59611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28675" y="841375"/>
            <a:ext cx="10515600" cy="1325563"/>
          </a:xfrm>
        </p:spPr>
        <p:txBody>
          <a:bodyPr>
            <a:normAutofit fontScale="90000"/>
          </a:bodyPr>
          <a:lstStyle/>
          <a:p>
            <a:r>
              <a:rPr lang="es-CL" sz="3200" u="sng" dirty="0"/>
              <a:t>Diagrama Entidad Relación</a:t>
            </a:r>
            <a:br>
              <a:rPr lang="es-CL" sz="3200" u="sng" dirty="0"/>
            </a:br>
            <a:br>
              <a:rPr lang="es-CL" sz="3200" u="sng" dirty="0"/>
            </a:br>
            <a:r>
              <a:rPr lang="es-CL" sz="3200" u="sng" dirty="0"/>
              <a:t>3ra Forma Normal</a:t>
            </a:r>
          </a:p>
        </p:txBody>
      </p:sp>
      <p:pic>
        <p:nvPicPr>
          <p:cNvPr id="3074" name="Picture 2" descr="H:\Arquitectura en software\arquitectura Examen\WhatsApp Image 2018-11-28 at 20.44.05.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4" y="2276474"/>
            <a:ext cx="10944225" cy="4176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830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68" y="1876424"/>
            <a:ext cx="3141381"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549" y="1876424"/>
            <a:ext cx="3146599"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1 Título"/>
          <p:cNvSpPr>
            <a:spLocks noGrp="1"/>
          </p:cNvSpPr>
          <p:nvPr>
            <p:ph type="title"/>
          </p:nvPr>
        </p:nvSpPr>
        <p:spPr>
          <a:xfrm>
            <a:off x="828675" y="841375"/>
            <a:ext cx="10515600" cy="1325563"/>
          </a:xfrm>
        </p:spPr>
        <p:txBody>
          <a:bodyPr>
            <a:normAutofit/>
          </a:bodyPr>
          <a:lstStyle/>
          <a:p>
            <a:r>
              <a:rPr lang="es-CL" sz="3200" u="sng" dirty="0"/>
              <a:t>Diagramas de Comunicación</a:t>
            </a:r>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4148" y="1076324"/>
            <a:ext cx="2930513"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34661" y="1076324"/>
            <a:ext cx="2781139"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399" y="4057648"/>
            <a:ext cx="3105150" cy="236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04156" y="4057648"/>
            <a:ext cx="3099992" cy="236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34477" y="3257548"/>
            <a:ext cx="2900184" cy="2597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42462" y="4829172"/>
            <a:ext cx="2749538" cy="1676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42462" y="3152771"/>
            <a:ext cx="2749538" cy="1676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3335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L" sz="3200" u="sng" dirty="0"/>
              <a:t>Diagramas de Secuencia</a:t>
            </a:r>
          </a:p>
        </p:txBody>
      </p:sp>
      <p:pic>
        <p:nvPicPr>
          <p:cNvPr id="317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550" y="1390650"/>
            <a:ext cx="287447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3451" y="1390650"/>
            <a:ext cx="284590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97599" y="1390650"/>
            <a:ext cx="2551152"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3550" y="4000500"/>
            <a:ext cx="3009901" cy="25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3452" y="4000500"/>
            <a:ext cx="3114146" cy="25696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3550" y="1390649"/>
            <a:ext cx="2669917" cy="2609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10351" y="4000500"/>
            <a:ext cx="2780286" cy="25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27917" y="4000500"/>
            <a:ext cx="2495550" cy="256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8712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Picture 4" descr="Sq_Captar_Person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287" y="1133475"/>
            <a:ext cx="2881313"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Sq_Administrar_Vent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7231" y="1133474"/>
            <a:ext cx="2726393" cy="223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Sq_Gestionar_Client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7290" y="1133475"/>
            <a:ext cx="2460009"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Seq_Gestionar_Bitacor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20187" y="1133475"/>
            <a:ext cx="2705100"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7" y="3629024"/>
            <a:ext cx="2918139" cy="286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seq_VigilanciaRea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7231" y="3712018"/>
            <a:ext cx="2611311" cy="257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Sq_Activacion_C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28542" y="3706817"/>
            <a:ext cx="2780998" cy="258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35152" y="3654432"/>
            <a:ext cx="2923472" cy="252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7922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41252" y="1068510"/>
            <a:ext cx="10515600" cy="1325563"/>
          </a:xfrm>
        </p:spPr>
        <p:txBody>
          <a:bodyPr/>
          <a:lstStyle/>
          <a:p>
            <a:r>
              <a:rPr lang="es-CL" dirty="0"/>
              <a:t>Vista Desarrollo</a:t>
            </a:r>
          </a:p>
        </p:txBody>
      </p:sp>
      <p:pic>
        <p:nvPicPr>
          <p:cNvPr id="1026" name="Picture 2" descr="H:\Arquitectura en software\arquitectura Examen\WhatsApp Image 2018-11-28 at 20.45.39.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103" y="2276475"/>
            <a:ext cx="8927021" cy="4114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400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G:\Arquitectura en software\2da entrega arquitectura\Diagrama de Paquetes\Diagrama de Paquet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5215" y="800100"/>
            <a:ext cx="8888957" cy="567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533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41252" y="720782"/>
            <a:ext cx="10515600" cy="760290"/>
          </a:xfrm>
        </p:spPr>
        <p:txBody>
          <a:bodyPr/>
          <a:lstStyle/>
          <a:p>
            <a:r>
              <a:rPr lang="es-CL" dirty="0"/>
              <a:t>Vista Despliegue</a:t>
            </a:r>
          </a:p>
        </p:txBody>
      </p:sp>
      <p:sp>
        <p:nvSpPr>
          <p:cNvPr id="5" name="CuadroTexto 4"/>
          <p:cNvSpPr txBox="1"/>
          <p:nvPr/>
        </p:nvSpPr>
        <p:spPr>
          <a:xfrm>
            <a:off x="296215" y="1970468"/>
            <a:ext cx="3902298" cy="4801314"/>
          </a:xfrm>
          <a:prstGeom prst="rect">
            <a:avLst/>
          </a:prstGeom>
          <a:noFill/>
        </p:spPr>
        <p:txBody>
          <a:bodyPr wrap="square" rtlCol="0">
            <a:spAutoFit/>
          </a:bodyPr>
          <a:lstStyle/>
          <a:p>
            <a:r>
              <a:rPr lang="es-CL" dirty="0"/>
              <a:t>La vista de despliegue modela los tipos de conexiones que tendrá el sistema con los otros nodos. Esto quiere decir que muestra como se comunicara con los otros hardware.</a:t>
            </a:r>
          </a:p>
          <a:p>
            <a:r>
              <a:rPr lang="es-CL" dirty="0"/>
              <a:t> Nuestra Vista de despliegue modela conexiones sencillas a través de conexiones a internet, y direcciones según corresponda.</a:t>
            </a:r>
          </a:p>
          <a:p>
            <a:r>
              <a:rPr lang="es-ES" dirty="0"/>
              <a:t>Nuestro modelo se basa en patrones de diseño y patrones arquitectónicos.</a:t>
            </a:r>
            <a:endParaRPr lang="es-CL" dirty="0"/>
          </a:p>
          <a:p>
            <a:endParaRPr lang="es-CL" dirty="0"/>
          </a:p>
          <a:p>
            <a:endParaRPr lang="es-CL" dirty="0"/>
          </a:p>
          <a:p>
            <a:endParaRPr lang="es-CL" dirty="0"/>
          </a:p>
          <a:p>
            <a:endParaRPr lang="es-CL" dirty="0"/>
          </a:p>
          <a:p>
            <a:endParaRPr lang="es-CL" dirty="0"/>
          </a:p>
          <a:p>
            <a:endParaRPr lang="es-CL" dirty="0"/>
          </a:p>
        </p:txBody>
      </p:sp>
      <p:pic>
        <p:nvPicPr>
          <p:cNvPr id="2050" name="Picture 2" descr="H:\Arquitectura en software\arquitectura Examen\WhatsApp Image 2018-11-28 at 20.45.39 (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863" y="1714499"/>
            <a:ext cx="7479137" cy="486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098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25659" y="1110713"/>
            <a:ext cx="10515600" cy="692329"/>
          </a:xfrm>
        </p:spPr>
        <p:txBody>
          <a:bodyPr>
            <a:normAutofit fontScale="90000"/>
          </a:bodyPr>
          <a:lstStyle/>
          <a:p>
            <a:r>
              <a:rPr lang="es-CL" dirty="0"/>
              <a:t>Problemática a Resolver</a:t>
            </a:r>
          </a:p>
        </p:txBody>
      </p:sp>
      <p:sp>
        <p:nvSpPr>
          <p:cNvPr id="2" name="Rectángulo 1">
            <a:extLst>
              <a:ext uri="{FF2B5EF4-FFF2-40B4-BE49-F238E27FC236}">
                <a16:creationId xmlns:a16="http://schemas.microsoft.com/office/drawing/2014/main" id="{2B285D4F-3FB9-4714-BDFF-A6358E3A2890}"/>
              </a:ext>
            </a:extLst>
          </p:cNvPr>
          <p:cNvSpPr/>
          <p:nvPr/>
        </p:nvSpPr>
        <p:spPr>
          <a:xfrm>
            <a:off x="624924" y="1803042"/>
            <a:ext cx="10616335" cy="4708981"/>
          </a:xfrm>
          <a:prstGeom prst="rect">
            <a:avLst/>
          </a:prstGeom>
        </p:spPr>
        <p:txBody>
          <a:bodyPr wrap="square">
            <a:spAutoFit/>
          </a:bodyPr>
          <a:lstStyle/>
          <a:p>
            <a:r>
              <a:rPr lang="es-ES" sz="2000" dirty="0">
                <a:solidFill>
                  <a:srgbClr val="000000"/>
                </a:solidFill>
                <a:latin typeface="+mj-lt"/>
              </a:rPr>
              <a:t>La empresa VeriSafe es una compañía nacional con presencia en 12 países de Latinoamérica dedicada a la protección y seguridad tanto de hogares como de negocios e industrias, en zonas urbanas y rurales, a través de la instalación y monitoreo de sistemas de alarmas y </a:t>
            </a:r>
            <a:r>
              <a:rPr lang="es-ES" sz="2000" dirty="0" err="1">
                <a:solidFill>
                  <a:srgbClr val="000000"/>
                </a:solidFill>
                <a:latin typeface="+mj-lt"/>
              </a:rPr>
              <a:t>tele-vigilancia</a:t>
            </a:r>
            <a:r>
              <a:rPr lang="es-ES" sz="2000" dirty="0">
                <a:solidFill>
                  <a:srgbClr val="000000"/>
                </a:solidFill>
                <a:latin typeface="+mj-lt"/>
              </a:rPr>
              <a:t>. VeriSafe como parte de su política de vanguardia tecnológica, ha decidido evaluar el estado de sus procesos internos asociados a las gerencias claves de Ventas y Monitoreo y Seguridad con la finalidad de actualizarlos y optimizarlos. </a:t>
            </a:r>
          </a:p>
          <a:p>
            <a:r>
              <a:rPr lang="es-ES" sz="2000" dirty="0">
                <a:latin typeface="+mj-lt"/>
              </a:rPr>
              <a:t>La Gerencia General ha solicitado que el módulo de ventas así como los procesos operacionales asociados, incluyan los cambios necesarios para poder recolectar, consolidar y tener disponible estos datos en línea diariamente.</a:t>
            </a:r>
            <a:br>
              <a:rPr lang="es-ES" sz="2000" dirty="0">
                <a:latin typeface="+mj-lt"/>
              </a:rPr>
            </a:br>
            <a:r>
              <a:rPr lang="es-ES" sz="2000" dirty="0">
                <a:latin typeface="+mj-lt"/>
              </a:rPr>
              <a:t>Por otro lado, la gerencia de Monitoreo y Seguridad recientemente ha creado el área de Control Visual la cual atiende un nuevo tipo de servicio cuyo proceso no ha sido aún integrado a la plataforma de software de la compañía, registrando con herramientas alternativas como planillas Excel o bases de datos en Access los eventos de activación y sus resoluciones. </a:t>
            </a:r>
          </a:p>
          <a:p>
            <a:r>
              <a:rPr lang="es-ES" sz="2000" dirty="0">
                <a:latin typeface="+mj-lt"/>
              </a:rPr>
              <a:t>Cabe destacar que cada gerencia funcional posee su propio módulo, el cual dependiendo de la criticidad del área está construido como un aplicativo web o de escritorio .</a:t>
            </a:r>
            <a:endParaRPr lang="es-CL" sz="2000" dirty="0">
              <a:latin typeface="+mj-lt"/>
            </a:endParaRPr>
          </a:p>
        </p:txBody>
      </p:sp>
    </p:spTree>
    <p:extLst>
      <p:ext uri="{BB962C8B-B14F-4D97-AF65-F5344CB8AC3E}">
        <p14:creationId xmlns:p14="http://schemas.microsoft.com/office/powerpoint/2010/main" val="1973599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41252" y="1068510"/>
            <a:ext cx="10515600" cy="1325563"/>
          </a:xfrm>
        </p:spPr>
        <p:txBody>
          <a:bodyPr/>
          <a:lstStyle/>
          <a:p>
            <a:r>
              <a:rPr lang="es-CL" dirty="0"/>
              <a:t>Conclusiones ATAM (Arquitectura)</a:t>
            </a:r>
          </a:p>
        </p:txBody>
      </p:sp>
      <p:sp>
        <p:nvSpPr>
          <p:cNvPr id="5" name="CuadroTexto 4"/>
          <p:cNvSpPr txBox="1"/>
          <p:nvPr/>
        </p:nvSpPr>
        <p:spPr>
          <a:xfrm>
            <a:off x="641251" y="2291042"/>
            <a:ext cx="10225531" cy="1754326"/>
          </a:xfrm>
          <a:prstGeom prst="rect">
            <a:avLst/>
          </a:prstGeom>
          <a:noFill/>
        </p:spPr>
        <p:txBody>
          <a:bodyPr wrap="square" rtlCol="0">
            <a:spAutoFit/>
          </a:bodyPr>
          <a:lstStyle/>
          <a:p>
            <a:endParaRPr lang="es-CL" dirty="0"/>
          </a:p>
          <a:p>
            <a:endParaRPr lang="es-CL" dirty="0"/>
          </a:p>
          <a:p>
            <a:endParaRPr lang="es-CL" dirty="0"/>
          </a:p>
          <a:p>
            <a:endParaRPr lang="es-CL" dirty="0"/>
          </a:p>
          <a:p>
            <a:endParaRPr lang="es-CL" dirty="0"/>
          </a:p>
          <a:p>
            <a:endParaRPr lang="es-CL" dirty="0"/>
          </a:p>
        </p:txBody>
      </p:sp>
      <p:pic>
        <p:nvPicPr>
          <p:cNvPr id="39938" name="Picture 2" descr="C:\Users\Eduardo\Desktop\arquitectura Presentacion Final\diagrama AT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1700" y="1883193"/>
            <a:ext cx="6047951" cy="432435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4"/>
          <p:cNvSpPr txBox="1"/>
          <p:nvPr/>
        </p:nvSpPr>
        <p:spPr>
          <a:xfrm>
            <a:off x="296214" y="1970468"/>
            <a:ext cx="5361636" cy="6186309"/>
          </a:xfrm>
          <a:prstGeom prst="rect">
            <a:avLst/>
          </a:prstGeom>
          <a:noFill/>
        </p:spPr>
        <p:txBody>
          <a:bodyPr wrap="square" rtlCol="0">
            <a:spAutoFit/>
          </a:bodyPr>
          <a:lstStyle/>
          <a:p>
            <a:r>
              <a:rPr lang="es-CL" dirty="0"/>
              <a:t>Como resultado de la aplicación del método (ATAM) se obtienen los escenarios, además de las diferentes propuestas para la arquitectura, gracias a esto descubrimos los puntos sensibles y los riesgos asociados al proyecto. Estas propuestas en cuanto a la arquitectura son una excelente guía para nosotros y así tomar futuras decisiones para así satisfacer las expectativas de calidad que el cliente tiene de su sistema, también realizamos la evaluación para detectar los puntos con más problemas y riesgos de proyecto los cuales podían verse afectados.</a:t>
            </a:r>
            <a:br>
              <a:rPr lang="es-CL" dirty="0"/>
            </a:br>
            <a:r>
              <a:rPr lang="es-CL" dirty="0"/>
              <a:t>Creemos que ATAM se puede adaptar a las necesidades particulares de cada negocio, como se hizo en este caso. Como un proyecto de ingeniería de software, nos permitirá realizar una evaluación de la arquitectura de software antes de que sea implementada. </a:t>
            </a:r>
          </a:p>
          <a:p>
            <a:endParaRPr lang="es-CL" dirty="0"/>
          </a:p>
          <a:p>
            <a:endParaRPr lang="es-CL" dirty="0"/>
          </a:p>
          <a:p>
            <a:endParaRPr lang="es-CL" dirty="0"/>
          </a:p>
          <a:p>
            <a:endParaRPr lang="es-CL" dirty="0"/>
          </a:p>
          <a:p>
            <a:endParaRPr lang="es-CL" dirty="0"/>
          </a:p>
          <a:p>
            <a:endParaRPr lang="es-CL" dirty="0"/>
          </a:p>
        </p:txBody>
      </p:sp>
    </p:spTree>
    <p:extLst>
      <p:ext uri="{BB962C8B-B14F-4D97-AF65-F5344CB8AC3E}">
        <p14:creationId xmlns:p14="http://schemas.microsoft.com/office/powerpoint/2010/main" val="220148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8186" y="906038"/>
            <a:ext cx="10515600" cy="806852"/>
          </a:xfrm>
        </p:spPr>
        <p:txBody>
          <a:bodyPr/>
          <a:lstStyle/>
          <a:p>
            <a:r>
              <a:rPr lang="es-CL" dirty="0"/>
              <a:t>Conclusiones del Proyecto</a:t>
            </a:r>
          </a:p>
        </p:txBody>
      </p:sp>
      <p:sp>
        <p:nvSpPr>
          <p:cNvPr id="3" name="Rectángulo 2">
            <a:extLst>
              <a:ext uri="{FF2B5EF4-FFF2-40B4-BE49-F238E27FC236}">
                <a16:creationId xmlns:a16="http://schemas.microsoft.com/office/drawing/2014/main" id="{9E149A7D-EB01-445E-8C7C-300BB406560F}"/>
              </a:ext>
            </a:extLst>
          </p:cNvPr>
          <p:cNvSpPr/>
          <p:nvPr/>
        </p:nvSpPr>
        <p:spPr>
          <a:xfrm>
            <a:off x="648237" y="2027924"/>
            <a:ext cx="11165983" cy="3416320"/>
          </a:xfrm>
          <a:prstGeom prst="rect">
            <a:avLst/>
          </a:prstGeom>
        </p:spPr>
        <p:txBody>
          <a:bodyPr wrap="square">
            <a:spAutoFit/>
          </a:bodyPr>
          <a:lstStyle/>
          <a:p>
            <a:r>
              <a:rPr lang="es-US" dirty="0"/>
              <a:t>Brindamos solución a lo que es monitoreo y seguridad, hicimos que nuestro proyecto sea confiable y de calidad.</a:t>
            </a:r>
            <a:endParaRPr lang="es-CL" dirty="0"/>
          </a:p>
          <a:p>
            <a:r>
              <a:rPr lang="es-US" dirty="0"/>
              <a:t>Ofrecimos todo los recursos para dar a cabo el resultado esperado. Lo mas importante que podemos deducir en este</a:t>
            </a:r>
            <a:endParaRPr lang="es-CL" dirty="0"/>
          </a:p>
          <a:p>
            <a:r>
              <a:rPr lang="es-US" dirty="0"/>
              <a:t>servicio es la importancia que puede solicitar una empresa en estos tiempos, la cosas que le pueden hacer falta y </a:t>
            </a:r>
            <a:endParaRPr lang="es-CL" dirty="0"/>
          </a:p>
          <a:p>
            <a:r>
              <a:rPr lang="es-US" dirty="0"/>
              <a:t>que no siempre están los recursos necesarios para poder brindar un mejoramiento a lo que se solicita.</a:t>
            </a:r>
            <a:endParaRPr lang="es-CL" dirty="0"/>
          </a:p>
          <a:p>
            <a:r>
              <a:rPr lang="es-US" dirty="0"/>
              <a:t>La seguridad es un tema muy importante, es lo que hoy en día buscan las empresas en si para su beneficio y así </a:t>
            </a:r>
            <a:endParaRPr lang="es-CL" dirty="0"/>
          </a:p>
          <a:p>
            <a:r>
              <a:rPr lang="es-US" dirty="0"/>
              <a:t>mejorar poco a poco. La seguridad te brinda un 90% de trabajo estable, seguro y confiable. Hoy en día podemos decir</a:t>
            </a:r>
            <a:endParaRPr lang="es-CL" dirty="0"/>
          </a:p>
          <a:p>
            <a:r>
              <a:rPr lang="es-US" dirty="0"/>
              <a:t>con seguridad que mas del 60% de las empresas hoy en día no portan seguridad, mejoramiento, confiabilidad, </a:t>
            </a:r>
            <a:endParaRPr lang="es-CL" dirty="0"/>
          </a:p>
          <a:p>
            <a:r>
              <a:rPr lang="es-US" dirty="0"/>
              <a:t>estabilidad, calidad y lo mas importante que sea amigable para el usuario, por eso que hoy en día con eso buscamos</a:t>
            </a:r>
            <a:endParaRPr lang="es-CL" dirty="0"/>
          </a:p>
          <a:p>
            <a:r>
              <a:rPr lang="es-US" dirty="0"/>
              <a:t>que el cliente este satisfecho, no tan solo con ofrecerle muchas cosas a la empresa, sino que darle todo </a:t>
            </a:r>
            <a:endParaRPr lang="es-CL" dirty="0"/>
          </a:p>
          <a:p>
            <a:r>
              <a:rPr lang="es-US" dirty="0"/>
              <a:t>lo que necesita y ofrecer los recursos que sean necesarios para que su empresa siga creciendo a medida que va</a:t>
            </a:r>
            <a:endParaRPr lang="es-CL" dirty="0"/>
          </a:p>
          <a:p>
            <a:r>
              <a:rPr lang="es-US" dirty="0"/>
              <a:t>transcurriendo el tiempo. En síntesis, brindamos la solución a la problemática que pudimos encontrar en este</a:t>
            </a:r>
            <a:endParaRPr lang="es-CL" dirty="0"/>
          </a:p>
          <a:p>
            <a:r>
              <a:rPr lang="es-US" dirty="0"/>
              <a:t>proyecto, dar solución al problema que se planteo en este caso.</a:t>
            </a:r>
            <a:endParaRPr lang="es-CL" dirty="0"/>
          </a:p>
        </p:txBody>
      </p:sp>
    </p:spTree>
    <p:extLst>
      <p:ext uri="{BB962C8B-B14F-4D97-AF65-F5344CB8AC3E}">
        <p14:creationId xmlns:p14="http://schemas.microsoft.com/office/powerpoint/2010/main" val="136307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906105"/>
            <a:ext cx="10515600" cy="688289"/>
          </a:xfrm>
        </p:spPr>
        <p:txBody>
          <a:bodyPr>
            <a:normAutofit fontScale="90000"/>
          </a:bodyPr>
          <a:lstStyle/>
          <a:p>
            <a:r>
              <a:rPr lang="es-CL" dirty="0"/>
              <a:t>Problemática a Resolver</a:t>
            </a:r>
          </a:p>
        </p:txBody>
      </p:sp>
      <p:sp>
        <p:nvSpPr>
          <p:cNvPr id="5" name="CuadroTexto 4"/>
          <p:cNvSpPr txBox="1"/>
          <p:nvPr/>
        </p:nvSpPr>
        <p:spPr>
          <a:xfrm>
            <a:off x="982011" y="2380005"/>
            <a:ext cx="184731" cy="1754326"/>
          </a:xfrm>
          <a:prstGeom prst="rect">
            <a:avLst/>
          </a:prstGeom>
          <a:noFill/>
        </p:spPr>
        <p:txBody>
          <a:bodyPr wrap="none" rtlCol="0">
            <a:spAutoFit/>
          </a:bodyPr>
          <a:lstStyle/>
          <a:p>
            <a:endParaRPr lang="es-CL" dirty="0"/>
          </a:p>
          <a:p>
            <a:endParaRPr lang="es-CL" dirty="0"/>
          </a:p>
          <a:p>
            <a:endParaRPr lang="es-CL" dirty="0"/>
          </a:p>
          <a:p>
            <a:endParaRPr lang="es-CL" dirty="0"/>
          </a:p>
          <a:p>
            <a:endParaRPr lang="es-CL" dirty="0"/>
          </a:p>
          <a:p>
            <a:endParaRPr lang="es-CL" dirty="0"/>
          </a:p>
        </p:txBody>
      </p:sp>
      <p:pic>
        <p:nvPicPr>
          <p:cNvPr id="4098" name="Picture 2" descr="H:\Arquitectura en software\arquitectura Examen\WhatsApp Image 2018-11-28 at 20.45.22.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051" y="1562098"/>
            <a:ext cx="8839199"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090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4D62E6-E046-469F-ABAC-FF8AC2FE9950}"/>
              </a:ext>
            </a:extLst>
          </p:cNvPr>
          <p:cNvSpPr>
            <a:spLocks noGrp="1"/>
          </p:cNvSpPr>
          <p:nvPr>
            <p:ph type="title"/>
          </p:nvPr>
        </p:nvSpPr>
        <p:spPr/>
        <p:txBody>
          <a:bodyPr>
            <a:normAutofit/>
          </a:bodyPr>
          <a:lstStyle/>
          <a:p>
            <a:r>
              <a:rPr lang="es-ES" sz="4000" dirty="0"/>
              <a:t>Lista de requerimiento Funcionales Relevantes</a:t>
            </a:r>
            <a:endParaRPr lang="es-CL" sz="4000" dirty="0"/>
          </a:p>
        </p:txBody>
      </p:sp>
      <p:graphicFrame>
        <p:nvGraphicFramePr>
          <p:cNvPr id="3" name="Tabla 2">
            <a:extLst>
              <a:ext uri="{FF2B5EF4-FFF2-40B4-BE49-F238E27FC236}">
                <a16:creationId xmlns:a16="http://schemas.microsoft.com/office/drawing/2014/main" id="{AE60FF16-2663-4915-BF8D-99E4A6C8A949}"/>
              </a:ext>
            </a:extLst>
          </p:cNvPr>
          <p:cNvGraphicFramePr>
            <a:graphicFrameLocks noGrp="1"/>
          </p:cNvGraphicFramePr>
          <p:nvPr>
            <p:extLst>
              <p:ext uri="{D42A27DB-BD31-4B8C-83A1-F6EECF244321}">
                <p14:modId xmlns:p14="http://schemas.microsoft.com/office/powerpoint/2010/main" val="1591844634"/>
              </p:ext>
            </p:extLst>
          </p:nvPr>
        </p:nvGraphicFramePr>
        <p:xfrm>
          <a:off x="502275" y="1414089"/>
          <a:ext cx="11050074" cy="5033629"/>
        </p:xfrm>
        <a:graphic>
          <a:graphicData uri="http://schemas.openxmlformats.org/drawingml/2006/table">
            <a:tbl>
              <a:tblPr firstRow="1" bandRow="1">
                <a:tableStyleId>{5C22544A-7EE6-4342-B048-85BDC9FD1C3A}</a:tableStyleId>
              </a:tblPr>
              <a:tblGrid>
                <a:gridCol w="2468364">
                  <a:extLst>
                    <a:ext uri="{9D8B030D-6E8A-4147-A177-3AD203B41FA5}">
                      <a16:colId xmlns:a16="http://schemas.microsoft.com/office/drawing/2014/main" val="616423410"/>
                    </a:ext>
                  </a:extLst>
                </a:gridCol>
                <a:gridCol w="8581710">
                  <a:extLst>
                    <a:ext uri="{9D8B030D-6E8A-4147-A177-3AD203B41FA5}">
                      <a16:colId xmlns:a16="http://schemas.microsoft.com/office/drawing/2014/main" val="1895667170"/>
                    </a:ext>
                  </a:extLst>
                </a:gridCol>
              </a:tblGrid>
              <a:tr h="406082">
                <a:tc>
                  <a:txBody>
                    <a:bodyPr/>
                    <a:lstStyle/>
                    <a:p>
                      <a:pPr algn="l"/>
                      <a:r>
                        <a:rPr lang="es-ES" dirty="0"/>
                        <a:t>ID</a:t>
                      </a:r>
                      <a:endParaRPr lang="es-CL" dirty="0"/>
                    </a:p>
                  </a:txBody>
                  <a:tcPr/>
                </a:tc>
                <a:tc>
                  <a:txBody>
                    <a:bodyPr/>
                    <a:lstStyle/>
                    <a:p>
                      <a:r>
                        <a:rPr lang="es-ES" dirty="0"/>
                        <a:t>Requerimiento Funcional</a:t>
                      </a:r>
                      <a:endParaRPr lang="es-CL" dirty="0"/>
                    </a:p>
                  </a:txBody>
                  <a:tcPr/>
                </a:tc>
                <a:extLst>
                  <a:ext uri="{0D108BD9-81ED-4DB2-BD59-A6C34878D82A}">
                    <a16:rowId xmlns:a16="http://schemas.microsoft.com/office/drawing/2014/main" val="932398965"/>
                  </a:ext>
                </a:extLst>
              </a:tr>
              <a:tr h="567403">
                <a:tc>
                  <a:txBody>
                    <a:bodyPr/>
                    <a:lstStyle/>
                    <a:p>
                      <a:r>
                        <a:rPr lang="es-CL" sz="1800" b="1" i="0" kern="1200" dirty="0">
                          <a:solidFill>
                            <a:schemeClr val="tx1">
                              <a:lumMod val="65000"/>
                              <a:lumOff val="35000"/>
                            </a:schemeClr>
                          </a:solidFill>
                          <a:effectLst/>
                          <a:latin typeface="+mj-lt"/>
                          <a:ea typeface="+mn-ea"/>
                          <a:cs typeface="+mn-cs"/>
                        </a:rPr>
                        <a:t>RQ-001</a:t>
                      </a:r>
                      <a:endParaRPr lang="es-CL" sz="1800" b="1" i="0" dirty="0">
                        <a:solidFill>
                          <a:schemeClr val="tx1">
                            <a:lumMod val="65000"/>
                            <a:lumOff val="35000"/>
                          </a:schemeClr>
                        </a:solidFill>
                        <a:effectLst/>
                        <a:latin typeface="+mj-lt"/>
                      </a:endParaRPr>
                    </a:p>
                  </a:txBody>
                  <a:tcPr/>
                </a:tc>
                <a:tc>
                  <a:txBody>
                    <a:bodyPr/>
                    <a:lstStyle/>
                    <a:p>
                      <a:r>
                        <a:rPr lang="es-CL" sz="1800" b="1" i="0" kern="1200" dirty="0">
                          <a:solidFill>
                            <a:schemeClr val="tx1">
                              <a:lumMod val="65000"/>
                              <a:lumOff val="35000"/>
                            </a:schemeClr>
                          </a:solidFill>
                          <a:effectLst/>
                          <a:latin typeface="+mj-lt"/>
                          <a:ea typeface="+mn-ea"/>
                          <a:cs typeface="+mn-cs"/>
                        </a:rPr>
                        <a:t>El Sistema debe permitir crear ficha de posibles clientes.</a:t>
                      </a:r>
                      <a:endParaRPr lang="es-CL" sz="1800" b="1" i="0" dirty="0">
                        <a:solidFill>
                          <a:schemeClr val="tx1">
                            <a:lumMod val="65000"/>
                            <a:lumOff val="35000"/>
                          </a:schemeClr>
                        </a:solidFill>
                        <a:effectLst/>
                        <a:latin typeface="+mj-lt"/>
                      </a:endParaRPr>
                    </a:p>
                  </a:txBody>
                  <a:tcPr/>
                </a:tc>
                <a:extLst>
                  <a:ext uri="{0D108BD9-81ED-4DB2-BD59-A6C34878D82A}">
                    <a16:rowId xmlns:a16="http://schemas.microsoft.com/office/drawing/2014/main" val="1622249055"/>
                  </a:ext>
                </a:extLst>
              </a:tr>
              <a:tr h="567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b="1" i="0" kern="1200" dirty="0">
                          <a:solidFill>
                            <a:schemeClr val="tx1">
                              <a:lumMod val="65000"/>
                              <a:lumOff val="35000"/>
                            </a:schemeClr>
                          </a:solidFill>
                          <a:effectLst/>
                          <a:latin typeface="+mj-lt"/>
                          <a:ea typeface="+mn-ea"/>
                          <a:cs typeface="+mn-cs"/>
                        </a:rPr>
                        <a:t>RQ-002</a:t>
                      </a:r>
                    </a:p>
                    <a:p>
                      <a:endParaRPr lang="es-CL" sz="1800" b="1" i="0" dirty="0">
                        <a:solidFill>
                          <a:schemeClr val="tx1">
                            <a:lumMod val="65000"/>
                            <a:lumOff val="35000"/>
                          </a:schemeClr>
                        </a:solidFill>
                        <a:effectLst/>
                        <a:latin typeface="+mj-lt"/>
                      </a:endParaRPr>
                    </a:p>
                  </a:txBody>
                  <a:tcPr/>
                </a:tc>
                <a:tc>
                  <a:txBody>
                    <a:bodyPr/>
                    <a:lstStyle/>
                    <a:p>
                      <a:r>
                        <a:rPr lang="es-CL" sz="1800" b="1" i="0" kern="1200" dirty="0">
                          <a:solidFill>
                            <a:schemeClr val="tx1">
                              <a:lumMod val="65000"/>
                              <a:lumOff val="35000"/>
                            </a:schemeClr>
                          </a:solidFill>
                          <a:effectLst/>
                          <a:latin typeface="+mj-lt"/>
                          <a:ea typeface="+mn-ea"/>
                          <a:cs typeface="+mn-cs"/>
                        </a:rPr>
                        <a:t>Los vendedores, deben administrar libreta de ventas en procesos en el sistema.</a:t>
                      </a:r>
                      <a:endParaRPr lang="es-CL" sz="1800" b="1" i="0" dirty="0">
                        <a:solidFill>
                          <a:schemeClr val="tx1">
                            <a:lumMod val="65000"/>
                            <a:lumOff val="35000"/>
                          </a:schemeClr>
                        </a:solidFill>
                        <a:effectLst/>
                        <a:latin typeface="+mj-lt"/>
                      </a:endParaRPr>
                    </a:p>
                  </a:txBody>
                  <a:tcPr/>
                </a:tc>
                <a:extLst>
                  <a:ext uri="{0D108BD9-81ED-4DB2-BD59-A6C34878D82A}">
                    <a16:rowId xmlns:a16="http://schemas.microsoft.com/office/drawing/2014/main" val="1125543821"/>
                  </a:ext>
                </a:extLst>
              </a:tr>
              <a:tr h="521580">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RQ-004</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deberá presentar un formulario de Registro.</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8842211"/>
                  </a:ext>
                </a:extLst>
              </a:tr>
              <a:tr h="521580">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RQ-005</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Las jefaturas de ventas, deberán ver prospectos y ventas en procesos.</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51946082"/>
                  </a:ext>
                </a:extLst>
              </a:tr>
              <a:tr h="406082">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RQ-007</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Las Jefaturas podrán asignar metas mensuales.</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6890259"/>
                  </a:ext>
                </a:extLst>
              </a:tr>
              <a:tr h="521580">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RQ-008</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Los subgerentes de ventas podrán hacer seguimiento al avance diario, semanal y mensual.</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44058153"/>
                  </a:ext>
                </a:extLst>
              </a:tr>
              <a:tr h="521580">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RQ-010</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La gerencia de monitoreo y seguridad, debe verificar motivos de activaciones.</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60580360"/>
                  </a:ext>
                </a:extLst>
              </a:tr>
              <a:tr h="521580">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RQ-012</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La gerencia de monitoreo y seguridad, debe ver positivos y códigos rojos.</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02592340"/>
                  </a:ext>
                </a:extLst>
              </a:tr>
              <a:tr h="406082">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RQ-023 </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Los vendedores deben administrar su bitácora.</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9466365"/>
                  </a:ext>
                </a:extLst>
              </a:tr>
            </a:tbl>
          </a:graphicData>
        </a:graphic>
      </p:graphicFrame>
    </p:spTree>
    <p:extLst>
      <p:ext uri="{BB962C8B-B14F-4D97-AF65-F5344CB8AC3E}">
        <p14:creationId xmlns:p14="http://schemas.microsoft.com/office/powerpoint/2010/main" val="3101603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41416" y="1054442"/>
            <a:ext cx="10515600" cy="941783"/>
          </a:xfrm>
        </p:spPr>
        <p:txBody>
          <a:bodyPr/>
          <a:lstStyle/>
          <a:p>
            <a:pPr algn="ctr"/>
            <a:r>
              <a:rPr lang="es-CL" dirty="0"/>
              <a:t>Lista de Requerimientos NO Funcionales</a:t>
            </a:r>
          </a:p>
        </p:txBody>
      </p:sp>
      <p:sp>
        <p:nvSpPr>
          <p:cNvPr id="5" name="CuadroTexto 4"/>
          <p:cNvSpPr txBox="1"/>
          <p:nvPr/>
        </p:nvSpPr>
        <p:spPr>
          <a:xfrm>
            <a:off x="982011" y="2380005"/>
            <a:ext cx="184731" cy="1754326"/>
          </a:xfrm>
          <a:prstGeom prst="rect">
            <a:avLst/>
          </a:prstGeom>
          <a:noFill/>
        </p:spPr>
        <p:txBody>
          <a:bodyPr wrap="none" rtlCol="0">
            <a:spAutoFit/>
          </a:bodyPr>
          <a:lstStyle/>
          <a:p>
            <a:endParaRPr lang="es-CL" dirty="0"/>
          </a:p>
          <a:p>
            <a:endParaRPr lang="es-CL" dirty="0"/>
          </a:p>
          <a:p>
            <a:endParaRPr lang="es-CL" dirty="0"/>
          </a:p>
          <a:p>
            <a:endParaRPr lang="es-CL" dirty="0"/>
          </a:p>
          <a:p>
            <a:endParaRPr lang="es-CL" dirty="0"/>
          </a:p>
          <a:p>
            <a:endParaRPr lang="es-CL" dirty="0"/>
          </a:p>
        </p:txBody>
      </p:sp>
      <p:graphicFrame>
        <p:nvGraphicFramePr>
          <p:cNvPr id="3" name="Tabla 2">
            <a:extLst>
              <a:ext uri="{FF2B5EF4-FFF2-40B4-BE49-F238E27FC236}">
                <a16:creationId xmlns:a16="http://schemas.microsoft.com/office/drawing/2014/main" id="{080754B4-F242-45F4-A1A6-AB24BCC6FB33}"/>
              </a:ext>
            </a:extLst>
          </p:cNvPr>
          <p:cNvGraphicFramePr>
            <a:graphicFrameLocks noGrp="1"/>
          </p:cNvGraphicFramePr>
          <p:nvPr>
            <p:extLst>
              <p:ext uri="{D42A27DB-BD31-4B8C-83A1-F6EECF244321}">
                <p14:modId xmlns:p14="http://schemas.microsoft.com/office/powerpoint/2010/main" val="2083952392"/>
              </p:ext>
            </p:extLst>
          </p:nvPr>
        </p:nvGraphicFramePr>
        <p:xfrm>
          <a:off x="834984" y="2213614"/>
          <a:ext cx="5089298" cy="4478760"/>
        </p:xfrm>
        <a:graphic>
          <a:graphicData uri="http://schemas.openxmlformats.org/drawingml/2006/table">
            <a:tbl>
              <a:tblPr firstRow="1" bandRow="1">
                <a:tableStyleId>{F5AB1C69-6EDB-4FF4-983F-18BD219EF322}</a:tableStyleId>
              </a:tblPr>
              <a:tblGrid>
                <a:gridCol w="1367303">
                  <a:extLst>
                    <a:ext uri="{9D8B030D-6E8A-4147-A177-3AD203B41FA5}">
                      <a16:colId xmlns:a16="http://schemas.microsoft.com/office/drawing/2014/main" val="1768259053"/>
                    </a:ext>
                  </a:extLst>
                </a:gridCol>
                <a:gridCol w="3721995">
                  <a:extLst>
                    <a:ext uri="{9D8B030D-6E8A-4147-A177-3AD203B41FA5}">
                      <a16:colId xmlns:a16="http://schemas.microsoft.com/office/drawing/2014/main" val="966734062"/>
                    </a:ext>
                  </a:extLst>
                </a:gridCol>
              </a:tblGrid>
              <a:tr h="497640">
                <a:tc>
                  <a:txBody>
                    <a:bodyPr/>
                    <a:lstStyle/>
                    <a:p>
                      <a:r>
                        <a:rPr lang="es-ES" dirty="0"/>
                        <a:t>ID</a:t>
                      </a:r>
                      <a:endParaRPr lang="es-CL" dirty="0"/>
                    </a:p>
                  </a:txBody>
                  <a:tcPr/>
                </a:tc>
                <a:tc>
                  <a:txBody>
                    <a:bodyPr/>
                    <a:lstStyle/>
                    <a:p>
                      <a:r>
                        <a:rPr lang="es-ES" dirty="0"/>
                        <a:t>Requerimiento NO Funcional</a:t>
                      </a:r>
                      <a:endParaRPr lang="es-CL" dirty="0"/>
                    </a:p>
                  </a:txBody>
                  <a:tcPr/>
                </a:tc>
                <a:extLst>
                  <a:ext uri="{0D108BD9-81ED-4DB2-BD59-A6C34878D82A}">
                    <a16:rowId xmlns:a16="http://schemas.microsoft.com/office/drawing/2014/main" val="2720114810"/>
                  </a:ext>
                </a:extLst>
              </a:tr>
              <a:tr h="497640">
                <a:tc>
                  <a:txBody>
                    <a:bodyPr/>
                    <a:lstStyle/>
                    <a:p>
                      <a:pPr>
                        <a:lnSpc>
                          <a:spcPct val="115000"/>
                        </a:lnSpc>
                        <a:spcBef>
                          <a:spcPts val="1200"/>
                        </a:spcBef>
                        <a:spcAft>
                          <a:spcPts val="300"/>
                        </a:spcAft>
                      </a:pPr>
                      <a:r>
                        <a:rPr lang="es-CL" sz="1400" b="0" dirty="0">
                          <a:solidFill>
                            <a:schemeClr val="tx1">
                              <a:lumMod val="65000"/>
                              <a:lumOff val="35000"/>
                            </a:schemeClr>
                          </a:solidFill>
                          <a:effectLst/>
                          <a:latin typeface="+mj-lt"/>
                          <a:ea typeface="Calibri" panose="020F0502020204030204" pitchFamily="34" charset="0"/>
                          <a:cs typeface="Calibri" panose="020F0502020204030204" pitchFamily="34" charset="0"/>
                        </a:rPr>
                        <a:t>RQ-013</a:t>
                      </a:r>
                      <a:endParaRPr lang="es-CL" sz="1400" b="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dirty="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 ser seguro</a:t>
                      </a:r>
                      <a:endParaRPr lang="es-CL" sz="1400" b="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45588011"/>
                  </a:ext>
                </a:extLst>
              </a:tr>
              <a:tr h="497640">
                <a:tc>
                  <a:txBody>
                    <a:bodyPr/>
                    <a:lstStyle/>
                    <a:p>
                      <a:pPr>
                        <a:lnSpc>
                          <a:spcPct val="115000"/>
                        </a:lnSpc>
                        <a:spcBef>
                          <a:spcPts val="1200"/>
                        </a:spcBef>
                        <a:spcAft>
                          <a:spcPts val="300"/>
                        </a:spcAft>
                      </a:pPr>
                      <a:r>
                        <a:rPr lang="es-CL" sz="1400" b="0" dirty="0">
                          <a:solidFill>
                            <a:schemeClr val="tx1">
                              <a:lumMod val="65000"/>
                              <a:lumOff val="35000"/>
                            </a:schemeClr>
                          </a:solidFill>
                          <a:effectLst/>
                          <a:latin typeface="+mj-lt"/>
                          <a:ea typeface="Calibri" panose="020F0502020204030204" pitchFamily="34" charset="0"/>
                          <a:cs typeface="Calibri" panose="020F0502020204030204" pitchFamily="34" charset="0"/>
                        </a:rPr>
                        <a:t>RQ-016</a:t>
                      </a:r>
                      <a:endParaRPr lang="es-CL" sz="1400" b="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 ser de fácil aprendizaje.</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67490925"/>
                  </a:ext>
                </a:extLst>
              </a:tr>
              <a:tr h="497640">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RQ-017</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 ser adaptable.</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13427949"/>
                  </a:ext>
                </a:extLst>
              </a:tr>
              <a:tr h="497640">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RQ-018</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deber ser Interoperable.</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79811841"/>
                  </a:ext>
                </a:extLst>
              </a:tr>
              <a:tr h="497640">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RQ-019</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 permitir el acceso solo a clientes.</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89139498"/>
                  </a:ext>
                </a:extLst>
              </a:tr>
              <a:tr h="497640">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RQ-020</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El subgerente realizara teleconferencia.</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93984254"/>
                  </a:ext>
                </a:extLst>
              </a:tr>
              <a:tr h="497640">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RQ-021</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dirty="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 ser de alto rendimiento.</a:t>
                      </a:r>
                      <a:endParaRPr lang="es-CL" sz="1400" b="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0253043"/>
                  </a:ext>
                </a:extLst>
              </a:tr>
              <a:tr h="497640">
                <a:tc>
                  <a:txBody>
                    <a:bodyPr/>
                    <a:lstStyle/>
                    <a:p>
                      <a:pPr>
                        <a:lnSpc>
                          <a:spcPct val="115000"/>
                        </a:lnSpc>
                        <a:spcBef>
                          <a:spcPts val="1200"/>
                        </a:spcBef>
                        <a:spcAft>
                          <a:spcPts val="300"/>
                        </a:spcAft>
                      </a:pPr>
                      <a:r>
                        <a:rPr lang="es-CL" sz="1400" b="0" dirty="0">
                          <a:solidFill>
                            <a:schemeClr val="tx1">
                              <a:lumMod val="65000"/>
                              <a:lumOff val="35000"/>
                            </a:schemeClr>
                          </a:solidFill>
                          <a:effectLst/>
                          <a:latin typeface="+mj-lt"/>
                          <a:ea typeface="Calibri" panose="020F0502020204030204" pitchFamily="34" charset="0"/>
                          <a:cs typeface="Calibri" panose="020F0502020204030204" pitchFamily="34" charset="0"/>
                        </a:rPr>
                        <a:t>RQ-022</a:t>
                      </a:r>
                      <a:endParaRPr lang="es-CL" sz="1400" b="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dirty="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deber ser estable.</a:t>
                      </a:r>
                      <a:endParaRPr lang="es-CL" sz="1400" b="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18418577"/>
                  </a:ext>
                </a:extLst>
              </a:tr>
            </a:tbl>
          </a:graphicData>
        </a:graphic>
      </p:graphicFrame>
      <p:graphicFrame>
        <p:nvGraphicFramePr>
          <p:cNvPr id="6" name="Tabla 5">
            <a:extLst>
              <a:ext uri="{FF2B5EF4-FFF2-40B4-BE49-F238E27FC236}">
                <a16:creationId xmlns:a16="http://schemas.microsoft.com/office/drawing/2014/main" id="{D5453115-2DEF-4BED-8708-6BF4B8ABFB16}"/>
              </a:ext>
            </a:extLst>
          </p:cNvPr>
          <p:cNvGraphicFramePr>
            <a:graphicFrameLocks noGrp="1"/>
          </p:cNvGraphicFramePr>
          <p:nvPr>
            <p:extLst>
              <p:ext uri="{D42A27DB-BD31-4B8C-83A1-F6EECF244321}">
                <p14:modId xmlns:p14="http://schemas.microsoft.com/office/powerpoint/2010/main" val="1721782466"/>
              </p:ext>
            </p:extLst>
          </p:nvPr>
        </p:nvGraphicFramePr>
        <p:xfrm>
          <a:off x="6181860" y="2213613"/>
          <a:ext cx="5678152" cy="4478760"/>
        </p:xfrm>
        <a:graphic>
          <a:graphicData uri="http://schemas.openxmlformats.org/drawingml/2006/table">
            <a:tbl>
              <a:tblPr firstRow="1" bandRow="1">
                <a:tableStyleId>{F5AB1C69-6EDB-4FF4-983F-18BD219EF322}</a:tableStyleId>
              </a:tblPr>
              <a:tblGrid>
                <a:gridCol w="1365160">
                  <a:extLst>
                    <a:ext uri="{9D8B030D-6E8A-4147-A177-3AD203B41FA5}">
                      <a16:colId xmlns:a16="http://schemas.microsoft.com/office/drawing/2014/main" val="1303658068"/>
                    </a:ext>
                  </a:extLst>
                </a:gridCol>
                <a:gridCol w="4312992">
                  <a:extLst>
                    <a:ext uri="{9D8B030D-6E8A-4147-A177-3AD203B41FA5}">
                      <a16:colId xmlns:a16="http://schemas.microsoft.com/office/drawing/2014/main" val="324274416"/>
                    </a:ext>
                  </a:extLst>
                </a:gridCol>
              </a:tblGrid>
              <a:tr h="497640">
                <a:tc>
                  <a:txBody>
                    <a:bodyPr/>
                    <a:lstStyle/>
                    <a:p>
                      <a:r>
                        <a:rPr lang="es-ES" dirty="0"/>
                        <a:t>ID</a:t>
                      </a:r>
                      <a:endParaRPr lang="es-CL" dirty="0"/>
                    </a:p>
                  </a:txBody>
                  <a:tcPr/>
                </a:tc>
                <a:tc>
                  <a:txBody>
                    <a:bodyPr/>
                    <a:lstStyle/>
                    <a:p>
                      <a:r>
                        <a:rPr lang="es-ES" dirty="0"/>
                        <a:t>Requerimiento NO Funcional</a:t>
                      </a:r>
                      <a:endParaRPr lang="es-CL" dirty="0"/>
                    </a:p>
                  </a:txBody>
                  <a:tcPr/>
                </a:tc>
                <a:extLst>
                  <a:ext uri="{0D108BD9-81ED-4DB2-BD59-A6C34878D82A}">
                    <a16:rowId xmlns:a16="http://schemas.microsoft.com/office/drawing/2014/main" val="3424020070"/>
                  </a:ext>
                </a:extLst>
              </a:tr>
              <a:tr h="497640">
                <a:tc>
                  <a:txBody>
                    <a:bodyPr/>
                    <a:lstStyle/>
                    <a:p>
                      <a:pPr>
                        <a:lnSpc>
                          <a:spcPct val="115000"/>
                        </a:lnSpc>
                        <a:spcBef>
                          <a:spcPts val="1200"/>
                        </a:spcBef>
                        <a:spcAft>
                          <a:spcPts val="300"/>
                        </a:spcAft>
                      </a:pPr>
                      <a:r>
                        <a:rPr lang="es-CL" sz="1400" b="0" dirty="0">
                          <a:solidFill>
                            <a:schemeClr val="tx1">
                              <a:lumMod val="65000"/>
                              <a:lumOff val="35000"/>
                            </a:schemeClr>
                          </a:solidFill>
                          <a:effectLst/>
                          <a:latin typeface="+mj-lt"/>
                          <a:ea typeface="Calibri" panose="020F0502020204030204" pitchFamily="34" charset="0"/>
                          <a:cs typeface="Calibri" panose="020F0502020204030204" pitchFamily="34" charset="0"/>
                        </a:rPr>
                        <a:t>RQ-024</a:t>
                      </a:r>
                      <a:endParaRPr lang="es-CL" sz="1400" b="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dirty="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 tener los colores institucionales.</a:t>
                      </a:r>
                      <a:endParaRPr lang="es-CL" sz="1400" b="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238355"/>
                  </a:ext>
                </a:extLst>
              </a:tr>
              <a:tr h="497640">
                <a:tc>
                  <a:txBody>
                    <a:bodyPr/>
                    <a:lstStyle/>
                    <a:p>
                      <a:pPr>
                        <a:lnSpc>
                          <a:spcPct val="115000"/>
                        </a:lnSpc>
                        <a:spcBef>
                          <a:spcPts val="1200"/>
                        </a:spcBef>
                        <a:spcAft>
                          <a:spcPts val="300"/>
                        </a:spcAft>
                      </a:pPr>
                      <a:r>
                        <a:rPr lang="es-CL" sz="1400" b="0" dirty="0">
                          <a:solidFill>
                            <a:schemeClr val="tx1">
                              <a:lumMod val="65000"/>
                              <a:lumOff val="35000"/>
                            </a:schemeClr>
                          </a:solidFill>
                          <a:effectLst/>
                          <a:latin typeface="+mj-lt"/>
                          <a:ea typeface="Calibri" panose="020F0502020204030204" pitchFamily="34" charset="0"/>
                          <a:cs typeface="Calibri" panose="020F0502020204030204" pitchFamily="34" charset="0"/>
                        </a:rPr>
                        <a:t>RQ-026</a:t>
                      </a:r>
                      <a:endParaRPr lang="es-CL" sz="1400" b="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 estar disponible en un servidor.</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34576824"/>
                  </a:ext>
                </a:extLst>
              </a:tr>
              <a:tr h="497640">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RQ-027</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 ser accesible.</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25762576"/>
                  </a:ext>
                </a:extLst>
              </a:tr>
              <a:tr h="497640">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RQ-028</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 advertir de Errores de los usuarios.</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90310806"/>
                  </a:ext>
                </a:extLst>
              </a:tr>
              <a:tr h="497640">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RQ-029</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 acusar errores.</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32301823"/>
                  </a:ext>
                </a:extLst>
              </a:tr>
              <a:tr h="497640">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RQ-030</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dirty="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 soportar actualizaciones futuras.</a:t>
                      </a:r>
                      <a:endParaRPr lang="es-CL" sz="1400" b="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92595006"/>
                  </a:ext>
                </a:extLst>
              </a:tr>
              <a:tr h="497640">
                <a:tc>
                  <a:txBody>
                    <a:bodyPr/>
                    <a:lstStyle/>
                    <a:p>
                      <a:pPr>
                        <a:lnSpc>
                          <a:spcPct val="115000"/>
                        </a:lnSpc>
                        <a:spcBef>
                          <a:spcPts val="1200"/>
                        </a:spcBef>
                        <a:spcAft>
                          <a:spcPts val="300"/>
                        </a:spcAft>
                      </a:pPr>
                      <a:r>
                        <a:rPr lang="es-CL" sz="1400" b="0" dirty="0">
                          <a:solidFill>
                            <a:schemeClr val="tx1">
                              <a:lumMod val="65000"/>
                              <a:lumOff val="35000"/>
                            </a:schemeClr>
                          </a:solidFill>
                          <a:effectLst/>
                          <a:latin typeface="+mj-lt"/>
                          <a:ea typeface="Calibri" panose="020F0502020204030204" pitchFamily="34" charset="0"/>
                          <a:cs typeface="Calibri" panose="020F0502020204030204" pitchFamily="34" charset="0"/>
                        </a:rPr>
                        <a:t>RQ-031</a:t>
                      </a:r>
                      <a:endParaRPr lang="es-CL" sz="1400" b="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 ser capaz de aceptar mejoras continuas.</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29974816"/>
                  </a:ext>
                </a:extLst>
              </a:tr>
              <a:tr h="497640">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RQ-032</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dirty="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 ser manejable por los usuarios.</a:t>
                      </a:r>
                      <a:endParaRPr lang="es-CL" sz="1400" b="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3808292"/>
                  </a:ext>
                </a:extLst>
              </a:tr>
            </a:tbl>
          </a:graphicData>
        </a:graphic>
      </p:graphicFrame>
    </p:spTree>
    <p:extLst>
      <p:ext uri="{BB962C8B-B14F-4D97-AF65-F5344CB8AC3E}">
        <p14:creationId xmlns:p14="http://schemas.microsoft.com/office/powerpoint/2010/main" val="3340125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41416" y="1054442"/>
            <a:ext cx="10515600" cy="1325563"/>
          </a:xfrm>
        </p:spPr>
        <p:txBody>
          <a:bodyPr>
            <a:normAutofit/>
          </a:bodyPr>
          <a:lstStyle/>
          <a:p>
            <a:r>
              <a:rPr lang="es-CL" dirty="0"/>
              <a:t>Escenarios De Calidad  Priorizados</a:t>
            </a:r>
          </a:p>
        </p:txBody>
      </p:sp>
      <p:graphicFrame>
        <p:nvGraphicFramePr>
          <p:cNvPr id="8" name="7 Diagrama"/>
          <p:cNvGraphicFramePr/>
          <p:nvPr>
            <p:extLst>
              <p:ext uri="{D42A27DB-BD31-4B8C-83A1-F6EECF244321}">
                <p14:modId xmlns:p14="http://schemas.microsoft.com/office/powerpoint/2010/main" val="1792321904"/>
              </p:ext>
            </p:extLst>
          </p:nvPr>
        </p:nvGraphicFramePr>
        <p:xfrm>
          <a:off x="123825" y="1362075"/>
          <a:ext cx="3829050" cy="3027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6 Diagrama"/>
          <p:cNvGraphicFramePr/>
          <p:nvPr>
            <p:extLst>
              <p:ext uri="{D42A27DB-BD31-4B8C-83A1-F6EECF244321}">
                <p14:modId xmlns:p14="http://schemas.microsoft.com/office/powerpoint/2010/main" val="1931711755"/>
              </p:ext>
            </p:extLst>
          </p:nvPr>
        </p:nvGraphicFramePr>
        <p:xfrm>
          <a:off x="4086225" y="1428750"/>
          <a:ext cx="4000500" cy="29039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 name="4 Diagrama"/>
          <p:cNvGraphicFramePr/>
          <p:nvPr>
            <p:extLst>
              <p:ext uri="{D42A27DB-BD31-4B8C-83A1-F6EECF244321}">
                <p14:modId xmlns:p14="http://schemas.microsoft.com/office/powerpoint/2010/main" val="2930384614"/>
              </p:ext>
            </p:extLst>
          </p:nvPr>
        </p:nvGraphicFramePr>
        <p:xfrm>
          <a:off x="8248650" y="1676399"/>
          <a:ext cx="3600450" cy="236178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6" name="5 Diagrama"/>
          <p:cNvGraphicFramePr/>
          <p:nvPr>
            <p:extLst>
              <p:ext uri="{D42A27DB-BD31-4B8C-83A1-F6EECF244321}">
                <p14:modId xmlns:p14="http://schemas.microsoft.com/office/powerpoint/2010/main" val="4222663257"/>
              </p:ext>
            </p:extLst>
          </p:nvPr>
        </p:nvGraphicFramePr>
        <p:xfrm>
          <a:off x="142875" y="3876675"/>
          <a:ext cx="3810000" cy="2421314"/>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9" name="8 Diagrama"/>
          <p:cNvGraphicFramePr/>
          <p:nvPr>
            <p:extLst>
              <p:ext uri="{D42A27DB-BD31-4B8C-83A1-F6EECF244321}">
                <p14:modId xmlns:p14="http://schemas.microsoft.com/office/powerpoint/2010/main" val="2397794750"/>
              </p:ext>
            </p:extLst>
          </p:nvPr>
        </p:nvGraphicFramePr>
        <p:xfrm>
          <a:off x="4105275" y="3933825"/>
          <a:ext cx="2609850" cy="226695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10" name="9 Diagrama"/>
          <p:cNvGraphicFramePr/>
          <p:nvPr>
            <p:extLst>
              <p:ext uri="{D42A27DB-BD31-4B8C-83A1-F6EECF244321}">
                <p14:modId xmlns:p14="http://schemas.microsoft.com/office/powerpoint/2010/main" val="2544221744"/>
              </p:ext>
            </p:extLst>
          </p:nvPr>
        </p:nvGraphicFramePr>
        <p:xfrm>
          <a:off x="6834574" y="3943171"/>
          <a:ext cx="2328476" cy="2277012"/>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11" name="10 Diagrama"/>
          <p:cNvGraphicFramePr/>
          <p:nvPr>
            <p:extLst>
              <p:ext uri="{D42A27DB-BD31-4B8C-83A1-F6EECF244321}">
                <p14:modId xmlns:p14="http://schemas.microsoft.com/office/powerpoint/2010/main" val="3592980895"/>
              </p:ext>
            </p:extLst>
          </p:nvPr>
        </p:nvGraphicFramePr>
        <p:xfrm>
          <a:off x="9210675" y="3819525"/>
          <a:ext cx="2647950" cy="264795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spTree>
    <p:extLst>
      <p:ext uri="{BB962C8B-B14F-4D97-AF65-F5344CB8AC3E}">
        <p14:creationId xmlns:p14="http://schemas.microsoft.com/office/powerpoint/2010/main" val="445230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3"/>
          <p:cNvSpPr txBox="1">
            <a:spLocks/>
          </p:cNvSpPr>
          <p:nvPr/>
        </p:nvSpPr>
        <p:spPr>
          <a:xfrm>
            <a:off x="7408005" y="1060445"/>
            <a:ext cx="28186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L" sz="3200" u="sng" dirty="0"/>
              <a:t>Gerente</a:t>
            </a:r>
          </a:p>
        </p:txBody>
      </p:sp>
      <p:pic>
        <p:nvPicPr>
          <p:cNvPr id="1026" name="Picture 2" descr="C:\Users\Eduardo\Desktop\arquitectura Presentacion Final\mock up\Gerente de Ventas - Administrar Usuario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63066" y="2061263"/>
            <a:ext cx="2733675" cy="22288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Eduardo\Desktop\arquitectura Presentacion Final\mock up\Gerente de Ventas - Crear Usuari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1872" y="4587608"/>
            <a:ext cx="2329255" cy="21208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Eduardo\Desktop\arquitectura Presentacion Final\mock up\Gerente de Ventas - Administrar Trabajador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31805" y="4587608"/>
            <a:ext cx="2374170" cy="21382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Eduardo\Desktop\arquitectura Presentacion Final\mock up\Gerente de Ventas - Crear Trabajado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7900" y="4587608"/>
            <a:ext cx="2114550" cy="21382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Eduardo\Desktop\arquitectura Presentacion Final\mock up\Gerente de Ventas - Rendimiento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82100" y="2061265"/>
            <a:ext cx="2705884" cy="2228851"/>
          </a:xfrm>
          <a:prstGeom prst="rect">
            <a:avLst/>
          </a:prstGeom>
          <a:noFill/>
          <a:extLst>
            <a:ext uri="{909E8E84-426E-40DD-AFC4-6F175D3DCCD1}">
              <a14:hiddenFill xmlns:a14="http://schemas.microsoft.com/office/drawing/2010/main">
                <a:solidFill>
                  <a:srgbClr val="FFFFFF"/>
                </a:solidFill>
              </a14:hiddenFill>
            </a:ext>
          </a:extLst>
        </p:spPr>
      </p:pic>
      <p:sp>
        <p:nvSpPr>
          <p:cNvPr id="9" name="1 Título"/>
          <p:cNvSpPr>
            <a:spLocks noGrp="1"/>
          </p:cNvSpPr>
          <p:nvPr>
            <p:ph type="title"/>
          </p:nvPr>
        </p:nvSpPr>
        <p:spPr>
          <a:xfrm>
            <a:off x="838200" y="365125"/>
            <a:ext cx="10515600" cy="1325563"/>
          </a:xfrm>
        </p:spPr>
        <p:txBody>
          <a:bodyPr/>
          <a:lstStyle/>
          <a:p>
            <a:r>
              <a:rPr lang="es-CL" dirty="0"/>
              <a:t>Arquitectura Final Propuesta</a:t>
            </a:r>
          </a:p>
        </p:txBody>
      </p:sp>
      <p:sp>
        <p:nvSpPr>
          <p:cNvPr id="10" name="Título 3"/>
          <p:cNvSpPr txBox="1">
            <a:spLocks/>
          </p:cNvSpPr>
          <p:nvPr/>
        </p:nvSpPr>
        <p:spPr>
          <a:xfrm>
            <a:off x="883380" y="1085835"/>
            <a:ext cx="28186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L" sz="3200" u="sng" dirty="0" err="1"/>
              <a:t>Login</a:t>
            </a:r>
            <a:endParaRPr lang="es-CL" sz="3200" u="sng" dirty="0"/>
          </a:p>
        </p:txBody>
      </p:sp>
      <p:pic>
        <p:nvPicPr>
          <p:cNvPr id="11" name="Picture 2" descr="C:\Users\Eduardo\Desktop\arquitectura Presentacion Final\mock up\Inicio Sesió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054" y="2127344"/>
            <a:ext cx="2528887" cy="24602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Eduardo\Desktop\arquitectura Presentacion Final\mock up\Recuperar Contraseñ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9341" y="2061263"/>
            <a:ext cx="3187159" cy="2526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374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Eduardo\Desktop\arquitectura Presentacion Final\mock up\JFV.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72463" y="4047375"/>
            <a:ext cx="3333749" cy="22952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Eduardo\Desktop\arquitectura Presentacion Final\mock up\JFV - Ventas Proces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650" y="1454190"/>
            <a:ext cx="2515377" cy="23008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Eduardo\Desktop\arquitectura Presentacion Final\mock up\JFV - Meta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10575" y="1466387"/>
            <a:ext cx="3200400" cy="23008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Eduardo\Desktop\arquitectura Presentacion Final\mock up\JFV - Bitacora de Visita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5228" y="4047375"/>
            <a:ext cx="3025747" cy="2466975"/>
          </a:xfrm>
          <a:prstGeom prst="rect">
            <a:avLst/>
          </a:prstGeom>
          <a:noFill/>
          <a:extLst>
            <a:ext uri="{909E8E84-426E-40DD-AFC4-6F175D3DCCD1}">
              <a14:hiddenFill xmlns:a14="http://schemas.microsoft.com/office/drawing/2010/main">
                <a:solidFill>
                  <a:srgbClr val="FFFFFF"/>
                </a:solidFill>
              </a14:hiddenFill>
            </a:ext>
          </a:extLst>
        </p:spPr>
      </p:pic>
      <p:sp>
        <p:nvSpPr>
          <p:cNvPr id="7" name="1 Título"/>
          <p:cNvSpPr txBox="1">
            <a:spLocks/>
          </p:cNvSpPr>
          <p:nvPr/>
        </p:nvSpPr>
        <p:spPr>
          <a:xfrm>
            <a:off x="6000750" y="4540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L" sz="3200" u="sng" dirty="0"/>
              <a:t>Jefatura de Ventas</a:t>
            </a:r>
          </a:p>
        </p:txBody>
      </p:sp>
      <p:sp>
        <p:nvSpPr>
          <p:cNvPr id="9" name="1 Título"/>
          <p:cNvSpPr txBox="1">
            <a:spLocks/>
          </p:cNvSpPr>
          <p:nvPr/>
        </p:nvSpPr>
        <p:spPr>
          <a:xfrm>
            <a:off x="323850" y="5492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L" sz="3200" u="sng" dirty="0"/>
              <a:t>Subgerente</a:t>
            </a:r>
          </a:p>
        </p:txBody>
      </p:sp>
      <p:pic>
        <p:nvPicPr>
          <p:cNvPr id="10" name="Picture 2" descr="C:\Users\Eduardo\Desktop\arquitectura Presentacion Final\mock up\SubGerente - Plan de Venta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651" y="1597065"/>
            <a:ext cx="4533900" cy="2831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162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L" sz="3200" u="sng" dirty="0"/>
              <a:t>Vendedor</a:t>
            </a:r>
          </a:p>
        </p:txBody>
      </p:sp>
      <p:pic>
        <p:nvPicPr>
          <p:cNvPr id="9218" name="Picture 2" descr="C:\Users\Eduardo\Desktop\arquitectura Presentacion Final\mock up\Vendedor - Bienvenid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075" y="1552575"/>
            <a:ext cx="2227050" cy="1924050"/>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C:\Users\Eduardo\Desktop\arquitectura Presentacion Final\mock up\Vendedor - Crear Prospecto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6950" y="1562044"/>
            <a:ext cx="2317949" cy="19145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Eduardo\Desktop\arquitectura Presentacion Final\mock up\Vendedor - Ver Prospecto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3529" y="1562044"/>
            <a:ext cx="2550746" cy="19240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Eduardo\Desktop\arquitectura Presentacion Final\mock up\Vendedor - Adm Client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4559" y="1562044"/>
            <a:ext cx="2015619" cy="19145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Eduardo\Desktop\arquitectura Presentacion Final\mock up\Vendedor - Gestionar Bitacor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872" y="3733799"/>
            <a:ext cx="2214253" cy="23240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Users\Eduardo\Desktop\arquitectura Presentacion Final\mock up\Vendedor - Minuta de Reunione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8282" y="3733799"/>
            <a:ext cx="2327305" cy="23149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Eduardo\Desktop\arquitectura Presentacion Final\mock up\Vendedor - ADM V - Crear Libreta.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75136" y="3733799"/>
            <a:ext cx="2168689" cy="2328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Eduardo\Desktop\arquitectura Presentacion Final\mock up\Vendedor - Adm V - Ver Libretas.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25228" y="3733799"/>
            <a:ext cx="2790421" cy="23288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Eduardo\Desktop\arquitectura Presentacion Final\mock up\Vendedor - Adm V - Grupos.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20463" y="1524027"/>
            <a:ext cx="2390372" cy="197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09011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EACADA40F6EAE84A8E363478B11A47BF" ma:contentTypeVersion="0" ma:contentTypeDescription="Crear nuevo documento." ma:contentTypeScope="" ma:versionID="5ce73a37d9644326b73293ce02f8db21">
  <xsd:schema xmlns:xsd="http://www.w3.org/2001/XMLSchema" xmlns:p="http://schemas.microsoft.com/office/2006/metadata/properties" targetNamespace="http://schemas.microsoft.com/office/2006/metadata/properties" ma:root="true" ma:fieldsID="b004d877ca112f136821ba8115f6472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ma:readOnly="true"/>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75FB9B10-632A-4CF6-B14E-760F0EE7D43C}">
  <ds:schemaRefs>
    <ds:schemaRef ds:uri="http://purl.org/dc/dcmitype/"/>
    <ds:schemaRef ds:uri="http://www.w3.org/XML/1998/namespace"/>
    <ds:schemaRef ds:uri="http://purl.org/dc/terms/"/>
    <ds:schemaRef ds:uri="http://purl.org/dc/elements/1.1/"/>
    <ds:schemaRef ds:uri="http://schemas.microsoft.com/office/2006/metadata/properties"/>
    <ds:schemaRef ds:uri="http://schemas.microsoft.com/office/2006/documentManagement/types"/>
    <ds:schemaRef ds:uri="http://schemas.openxmlformats.org/package/2006/metadata/core-properties"/>
  </ds:schemaRefs>
</ds:datastoreItem>
</file>

<file path=customXml/itemProps2.xml><?xml version="1.0" encoding="utf-8"?>
<ds:datastoreItem xmlns:ds="http://schemas.openxmlformats.org/officeDocument/2006/customXml" ds:itemID="{8CDEE6BD-BB14-404E-AD74-D655A102E0EC}">
  <ds:schemaRefs>
    <ds:schemaRef ds:uri="http://schemas.microsoft.com/sharepoint/v3/contenttype/forms"/>
  </ds:schemaRefs>
</ds:datastoreItem>
</file>

<file path=customXml/itemProps3.xml><?xml version="1.0" encoding="utf-8"?>
<ds:datastoreItem xmlns:ds="http://schemas.openxmlformats.org/officeDocument/2006/customXml" ds:itemID="{F2E9BFBA-C7DB-4B80-8BB1-110DD693E4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388</TotalTime>
  <Words>1469</Words>
  <Application>Microsoft Office PowerPoint</Application>
  <PresentationFormat>Panorámica</PresentationFormat>
  <Paragraphs>200</Paragraphs>
  <Slides>21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21</vt:i4>
      </vt:variant>
    </vt:vector>
  </HeadingPairs>
  <TitlesOfParts>
    <vt:vector size="26" baseType="lpstr">
      <vt:lpstr>Arial</vt:lpstr>
      <vt:lpstr>Calibri</vt:lpstr>
      <vt:lpstr>Calibri Light</vt:lpstr>
      <vt:lpstr>Times New Roman</vt:lpstr>
      <vt:lpstr>Tema de Office</vt:lpstr>
      <vt:lpstr>Arquitectura de Software “VeriSafe”</vt:lpstr>
      <vt:lpstr>Problemática a Resolver</vt:lpstr>
      <vt:lpstr>Problemática a Resolver</vt:lpstr>
      <vt:lpstr>Lista de requerimiento Funcionales Relevantes</vt:lpstr>
      <vt:lpstr>Lista de Requerimientos NO Funcionales</vt:lpstr>
      <vt:lpstr>Escenarios De Calidad  Priorizados</vt:lpstr>
      <vt:lpstr>Arquitectura Final Propuesta</vt:lpstr>
      <vt:lpstr>Presentación de PowerPoint</vt:lpstr>
      <vt:lpstr>Vendedor</vt:lpstr>
      <vt:lpstr>Analista de Seguridad Control No Visual</vt:lpstr>
      <vt:lpstr>Analista Enrutamiento</vt:lpstr>
      <vt:lpstr>Vista Lógica</vt:lpstr>
      <vt:lpstr>Diagrama Entidad Relación  3ra Forma Normal</vt:lpstr>
      <vt:lpstr>Diagramas de Comunicación</vt:lpstr>
      <vt:lpstr>Diagramas de Secuencia</vt:lpstr>
      <vt:lpstr>Presentación de PowerPoint</vt:lpstr>
      <vt:lpstr>Vista Desarrollo</vt:lpstr>
      <vt:lpstr>Presentación de PowerPoint</vt:lpstr>
      <vt:lpstr>Vista Despliegue</vt:lpstr>
      <vt:lpstr>Conclusiones ATAM (Arquitectura)</vt:lpstr>
      <vt:lpstr>Conclusiones del Proyecto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Portafolio de Título “Título del Caso”</dc:title>
  <dc:creator>Sala_</dc:creator>
  <cp:lastModifiedBy>Sebastian Maripil</cp:lastModifiedBy>
  <cp:revision>41</cp:revision>
  <dcterms:created xsi:type="dcterms:W3CDTF">2015-07-01T15:45:01Z</dcterms:created>
  <dcterms:modified xsi:type="dcterms:W3CDTF">2018-11-29T12:23:59Z</dcterms:modified>
</cp:coreProperties>
</file>